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embeddedFontLst>
    <p:embeddedFont>
      <p:font typeface="MiSans" charset="-122" pitchFamily="34"/>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 Id="rId35"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jpeg"/><Relationship Id="rId2" Type="http://schemas.openxmlformats.org/officeDocument/2006/relationships/image" Target="../media/image-1-2.jpg"/><Relationship Id="rId3" Type="http://schemas.openxmlformats.org/officeDocument/2006/relationships/image" Target="../media/image-1-3.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jpeg"/><Relationship Id="rId2" Type="http://schemas.openxmlformats.org/officeDocument/2006/relationships/image" Target="../media/image-2-2.jpg"/><Relationship Id="rId3" Type="http://schemas.openxmlformats.org/officeDocument/2006/relationships/image" Target="../media/image-10-3.jp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jpeg"/><Relationship Id="rId2" Type="http://schemas.openxmlformats.org/officeDocument/2006/relationships/image" Target="../media/image-2-2.jpg"/><Relationship Id="rId3" Type="http://schemas.openxmlformats.org/officeDocument/2006/relationships/image" Target="../media/image-11-3.jpg"/><Relationship Id="rId4" Type="http://schemas.openxmlformats.org/officeDocument/2006/relationships/image" Target="../media/image-11-4.pn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jpeg"/><Relationship Id="rId2" Type="http://schemas.openxmlformats.org/officeDocument/2006/relationships/image" Target="../media/image-3-2.jpg"/><Relationship Id="rId3" Type="http://schemas.openxmlformats.org/officeDocument/2006/relationships/image" Target="../media/image-2-13.png"/><Relationship Id="rId4" Type="http://schemas.openxmlformats.org/officeDocument/2006/relationships/image" Target="../media/image-3-4.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jpeg"/><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13-6.png"/><Relationship Id="rId7" Type="http://schemas.openxmlformats.org/officeDocument/2006/relationships/slideLayout" Target="../slideLayouts/slideLayout1.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jpeg"/><Relationship Id="rId2" Type="http://schemas.openxmlformats.org/officeDocument/2006/relationships/image" Target="../media/image-2-2.jpg"/><Relationship Id="rId3" Type="http://schemas.openxmlformats.org/officeDocument/2006/relationships/image" Target="../media/image-14-3.jpg"/><Relationship Id="rId4" Type="http://schemas.openxmlformats.org/officeDocument/2006/relationships/image" Target="../media/image-4-3.jp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jpeg"/><Relationship Id="rId2" Type="http://schemas.openxmlformats.org/officeDocument/2006/relationships/image" Target="../media/image-2-2.jpg"/><Relationship Id="rId3" Type="http://schemas.openxmlformats.org/officeDocument/2006/relationships/image" Target="../media/image-4-3.jpg"/><Relationship Id="rId4" Type="http://schemas.openxmlformats.org/officeDocument/2006/relationships/image" Target="../media/image-15-4.pn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jpeg"/><Relationship Id="rId2" Type="http://schemas.openxmlformats.org/officeDocument/2006/relationships/image" Target="../media/image-3-2.jpg"/><Relationship Id="rId3" Type="http://schemas.openxmlformats.org/officeDocument/2006/relationships/image" Target="../media/image-2-13.png"/><Relationship Id="rId4" Type="http://schemas.openxmlformats.org/officeDocument/2006/relationships/image" Target="../media/image-3-4.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jpeg"/><Relationship Id="rId2" Type="http://schemas.openxmlformats.org/officeDocument/2006/relationships/image" Target="../media/image-2-2.jpg"/><Relationship Id="rId3" Type="http://schemas.openxmlformats.org/officeDocument/2006/relationships/image" Target="../media/image-5-3.png"/><Relationship Id="rId4" Type="http://schemas.openxmlformats.org/officeDocument/2006/relationships/image" Target="../media/image-5-3.pn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jpeg"/><Relationship Id="rId2" Type="http://schemas.openxmlformats.org/officeDocument/2006/relationships/image" Target="../media/image-2-2.jpg"/><Relationship Id="rId3" Type="http://schemas.openxmlformats.org/officeDocument/2006/relationships/image" Target="../media/image-18-3.jp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jpeg"/><Relationship Id="rId2" Type="http://schemas.openxmlformats.org/officeDocument/2006/relationships/image" Target="../media/image-2-2.jpg"/><Relationship Id="rId3" Type="http://schemas.openxmlformats.org/officeDocument/2006/relationships/image" Target="../media/image-19-3.jpg"/><Relationship Id="rId4" Type="http://schemas.openxmlformats.org/officeDocument/2006/relationships/image" Target="../media/image-19-4.jpg"/><Relationship Id="rId5" Type="http://schemas.openxmlformats.org/officeDocument/2006/relationships/image" Target="../media/image-19-5.jpg"/><Relationship Id="rId6" Type="http://schemas.openxmlformats.org/officeDocument/2006/relationships/image" Target="../media/image-4-4.png"/><Relationship Id="rId7" Type="http://schemas.openxmlformats.org/officeDocument/2006/relationships/slideLayout" Target="../slideLayouts/slideLayout1.xml"/><Relationship Id="rId8"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jpeg"/><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2-3.png"/><Relationship Id="rId5" Type="http://schemas.openxmlformats.org/officeDocument/2006/relationships/image" Target="../media/image-2-3.png"/><Relationship Id="rId6" Type="http://schemas.openxmlformats.org/officeDocument/2006/relationships/image" Target="../media/image-2-3.png"/><Relationship Id="rId7" Type="http://schemas.openxmlformats.org/officeDocument/2006/relationships/image" Target="../media/image-2-3.png"/><Relationship Id="rId8" Type="http://schemas.openxmlformats.org/officeDocument/2006/relationships/image" Target="../media/image-2-8.png"/><Relationship Id="rId9" Type="http://schemas.openxmlformats.org/officeDocument/2006/relationships/image" Target="../media/image-2-8.png"/><Relationship Id="rId10" Type="http://schemas.openxmlformats.org/officeDocument/2006/relationships/image" Target="../media/image-2-8.png"/><Relationship Id="rId11" Type="http://schemas.openxmlformats.org/officeDocument/2006/relationships/image" Target="../media/image-2-8.png"/><Relationship Id="rId12" Type="http://schemas.openxmlformats.org/officeDocument/2006/relationships/image" Target="../media/image-2-8.png"/><Relationship Id="rId13" Type="http://schemas.openxmlformats.org/officeDocument/2006/relationships/image" Target="../media/image-2-13.png"/><Relationship Id="rId14" Type="http://schemas.openxmlformats.org/officeDocument/2006/relationships/image" Target="../media/image-2-3.png"/><Relationship Id="rId15" Type="http://schemas.openxmlformats.org/officeDocument/2006/relationships/image" Target="../media/image-2-8.png"/><Relationship Id="rId16" Type="http://schemas.openxmlformats.org/officeDocument/2006/relationships/image" Target="../media/image-2-13.png"/><Relationship Id="rId17" Type="http://schemas.openxmlformats.org/officeDocument/2006/relationships/slideLayout" Target="../slideLayouts/slideLayout1.xml"/><Relationship Id="rId1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jpeg"/><Relationship Id="rId2" Type="http://schemas.openxmlformats.org/officeDocument/2006/relationships/image" Target="../media/image-3-2.jpg"/><Relationship Id="rId3" Type="http://schemas.openxmlformats.org/officeDocument/2006/relationships/image" Target="../media/image-2-13.png"/><Relationship Id="rId4" Type="http://schemas.openxmlformats.org/officeDocument/2006/relationships/image" Target="../media/image-3-4.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jpeg"/><Relationship Id="rId2" Type="http://schemas.openxmlformats.org/officeDocument/2006/relationships/image" Target="../media/image-2-2.jpg"/><Relationship Id="rId3" Type="http://schemas.openxmlformats.org/officeDocument/2006/relationships/image" Target="../media/image-21-3.jp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jpeg"/><Relationship Id="rId2" Type="http://schemas.openxmlformats.org/officeDocument/2006/relationships/image" Target="../media/image-2-2.jpg"/><Relationship Id="rId3" Type="http://schemas.openxmlformats.org/officeDocument/2006/relationships/image" Target="../media/image-22-3.jp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jpeg"/><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13-6.png"/><Relationship Id="rId7" Type="http://schemas.openxmlformats.org/officeDocument/2006/relationships/slideLayout" Target="../slideLayouts/slideLayout1.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jpeg"/><Relationship Id="rId2" Type="http://schemas.openxmlformats.org/officeDocument/2006/relationships/image" Target="../media/image-3-2.jpg"/><Relationship Id="rId3" Type="http://schemas.openxmlformats.org/officeDocument/2006/relationships/image" Target="../media/image-2-13.png"/><Relationship Id="rId4" Type="http://schemas.openxmlformats.org/officeDocument/2006/relationships/image" Target="../media/image-3-4.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jpeg"/><Relationship Id="rId2" Type="http://schemas.openxmlformats.org/officeDocument/2006/relationships/image" Target="../media/image-2-2.jpg"/><Relationship Id="rId3" Type="http://schemas.openxmlformats.org/officeDocument/2006/relationships/image" Target="../media/image-18-3.jp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jpeg"/><Relationship Id="rId2" Type="http://schemas.openxmlformats.org/officeDocument/2006/relationships/image" Target="../media/image-2-2.jpg"/><Relationship Id="rId3" Type="http://schemas.openxmlformats.org/officeDocument/2006/relationships/image" Target="../media/image-2-13.png"/><Relationship Id="rId4" Type="http://schemas.openxmlformats.org/officeDocument/2006/relationships/image" Target="../media/image-2-13.pn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jpeg"/><Relationship Id="rId2" Type="http://schemas.openxmlformats.org/officeDocument/2006/relationships/image" Target="../media/image-2-2.jpg"/><Relationship Id="rId3" Type="http://schemas.openxmlformats.org/officeDocument/2006/relationships/image" Target="../media/image-21-3.jpg"/><Relationship Id="rId4" Type="http://schemas.openxmlformats.org/officeDocument/2006/relationships/image" Target="../media/image-2-8.png"/><Relationship Id="rId5" Type="http://schemas.openxmlformats.org/officeDocument/2006/relationships/image" Target="../media/image-2-8.png"/><Relationship Id="rId6" Type="http://schemas.openxmlformats.org/officeDocument/2006/relationships/image" Target="../media/image-2-8.png"/><Relationship Id="rId7" Type="http://schemas.openxmlformats.org/officeDocument/2006/relationships/image" Target="../media/image-2-13.png"/><Relationship Id="rId8" Type="http://schemas.openxmlformats.org/officeDocument/2006/relationships/image" Target="../media/image-4-4.png"/><Relationship Id="rId9" Type="http://schemas.openxmlformats.org/officeDocument/2006/relationships/slideLayout" Target="../slideLayouts/slideLayout1.xml"/><Relationship Id="rId10"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jpeg"/><Relationship Id="rId2" Type="http://schemas.openxmlformats.org/officeDocument/2006/relationships/image" Target="../media/image-28-2.jpg"/><Relationship Id="rId3" Type="http://schemas.openxmlformats.org/officeDocument/2006/relationships/image" Target="../media/image-28-3.png"/><Relationship Id="rId4" Type="http://schemas.openxmlformats.org/officeDocument/2006/relationships/image" Target="../media/image-1-3.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jpeg"/><Relationship Id="rId2" Type="http://schemas.openxmlformats.org/officeDocument/2006/relationships/image" Target="../media/image-3-2.jpg"/><Relationship Id="rId3" Type="http://schemas.openxmlformats.org/officeDocument/2006/relationships/image" Target="../media/image-2-13.png"/><Relationship Id="rId4" Type="http://schemas.openxmlformats.org/officeDocument/2006/relationships/image" Target="../media/image-3-4.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jpeg"/><Relationship Id="rId2" Type="http://schemas.openxmlformats.org/officeDocument/2006/relationships/image" Target="../media/image-2-2.jpg"/><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jpeg"/><Relationship Id="rId2" Type="http://schemas.openxmlformats.org/officeDocument/2006/relationships/image" Target="../media/image-2-2.jpg"/><Relationship Id="rId3" Type="http://schemas.openxmlformats.org/officeDocument/2006/relationships/image" Target="../media/image-5-3.png"/><Relationship Id="rId4" Type="http://schemas.openxmlformats.org/officeDocument/2006/relationships/image" Target="../media/image-2-8.png"/><Relationship Id="rId5" Type="http://schemas.openxmlformats.org/officeDocument/2006/relationships/image" Target="../media/image-5-3.png"/><Relationship Id="rId6" Type="http://schemas.openxmlformats.org/officeDocument/2006/relationships/image" Target="../media/image-2-8.png"/><Relationship Id="rId7" Type="http://schemas.openxmlformats.org/officeDocument/2006/relationships/image" Target="../media/image-5-3.png"/><Relationship Id="rId8" Type="http://schemas.openxmlformats.org/officeDocument/2006/relationships/image" Target="../media/image-2-8.png"/><Relationship Id="rId9" Type="http://schemas.openxmlformats.org/officeDocument/2006/relationships/image" Target="../media/image-2-13.png"/><Relationship Id="rId10" Type="http://schemas.openxmlformats.org/officeDocument/2006/relationships/image" Target="../media/image-4-4.png"/><Relationship Id="rId11" Type="http://schemas.openxmlformats.org/officeDocument/2006/relationships/slideLayout" Target="../slideLayouts/slideLayout1.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jpeg"/><Relationship Id="rId2" Type="http://schemas.openxmlformats.org/officeDocument/2006/relationships/image" Target="../media/image-3-2.jpg"/><Relationship Id="rId3" Type="http://schemas.openxmlformats.org/officeDocument/2006/relationships/image" Target="../media/image-2-13.png"/><Relationship Id="rId4" Type="http://schemas.openxmlformats.org/officeDocument/2006/relationships/image" Target="../media/image-3-4.png"/><Relationship Id="rId5" Type="http://schemas.openxmlformats.org/officeDocument/2006/relationships/image" Target="../media/image-2-13.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jpeg"/><Relationship Id="rId2" Type="http://schemas.openxmlformats.org/officeDocument/2006/relationships/image" Target="../media/image-2-2.jpg"/><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5-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jpeg"/><Relationship Id="rId2" Type="http://schemas.openxmlformats.org/officeDocument/2006/relationships/image" Target="../media/image-2-2.jpg"/><Relationship Id="rId3" Type="http://schemas.openxmlformats.org/officeDocument/2006/relationships/image" Target="../media/image-8-3.png"/><Relationship Id="rId4" Type="http://schemas.openxmlformats.org/officeDocument/2006/relationships/image" Target="../media/image-8-4.jp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jpeg"/><Relationship Id="rId2" Type="http://schemas.openxmlformats.org/officeDocument/2006/relationships/image" Target="../media/image-2-2.jpg"/><Relationship Id="rId3" Type="http://schemas.openxmlformats.org/officeDocument/2006/relationships/image" Target="../media/image-3-2.jpg"/><Relationship Id="rId4" Type="http://schemas.openxmlformats.org/officeDocument/2006/relationships/image" Target="../media/image-9-4.jpg"/><Relationship Id="rId5"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ng.jpg">    </p:cNvPr>
          <p:cNvPicPr>
            <a:picLocks noChangeAspect="1"/>
          </p:cNvPicPr>
          <p:nvPr/>
        </p:nvPicPr>
        <p:blipFill>
          <a:blip r:embed="rId2"/>
          <a:srcRect l="0" r="0" t="81" b="81"/>
          <a:stretch/>
        </p:blipFill>
        <p:spPr>
          <a:xfrm rot="21600000">
            <a:off x="0" y="0"/>
            <a:ext cx="12213590" cy="6870700"/>
          </a:xfrm>
          <a:prstGeom prst="rect">
            <a:avLst/>
          </a:prstGeom>
        </p:spPr>
      </p:pic>
      <p:pic>
        <p:nvPicPr>
          <p:cNvPr id="3" name="Image 1" descr="https://kimi-img.moonshot.cn/pub/slides/slides_tmpl/image/25-09-08-13:48:45-d2v6sfdnfo2stf9dkcj0.png">    </p:cNvPr>
          <p:cNvPicPr>
            <a:picLocks noChangeAspect="1"/>
          </p:cNvPicPr>
          <p:nvPr/>
        </p:nvPicPr>
        <p:blipFill>
          <a:blip r:embed="rId3"/>
          <a:stretch>
            <a:fillRect/>
          </a:stretch>
        </p:blipFill>
        <p:spPr>
          <a:xfrm>
            <a:off x="3153410" y="5242560"/>
            <a:ext cx="2386330" cy="629285"/>
          </a:xfrm>
          <a:prstGeom prst="rect">
            <a:avLst/>
          </a:prstGeom>
        </p:spPr>
      </p:pic>
      <p:pic>
        <p:nvPicPr>
          <p:cNvPr id="4" name="Image 2" descr="https://kimi-img.moonshot.cn/pub/slides/slides_tmpl/image/25-09-08-13:48:45-d2v6sfdnfo2stf9dkcj0.png">    </p:cNvPr>
          <p:cNvPicPr>
            <a:picLocks noChangeAspect="1"/>
          </p:cNvPicPr>
          <p:nvPr/>
        </p:nvPicPr>
        <p:blipFill>
          <a:blip r:embed="rId4"/>
          <a:stretch>
            <a:fillRect/>
          </a:stretch>
        </p:blipFill>
        <p:spPr>
          <a:xfrm>
            <a:off x="694055" y="5242560"/>
            <a:ext cx="2269490" cy="629285"/>
          </a:xfrm>
          <a:prstGeom prst="rect">
            <a:avLst/>
          </a:prstGeom>
        </p:spPr>
      </p:pic>
      <p:sp>
        <p:nvSpPr>
          <p:cNvPr id="5" name="Text 0"/>
          <p:cNvSpPr/>
          <p:nvPr/>
        </p:nvSpPr>
        <p:spPr>
          <a:xfrm>
            <a:off x="494665" y="1306195"/>
            <a:ext cx="7993838" cy="2117725"/>
          </a:xfrm>
          <a:prstGeom prst="rect">
            <a:avLst/>
          </a:prstGeom>
          <a:noFill/>
          <a:ln/>
        </p:spPr>
        <p:txBody>
          <a:bodyPr wrap="square" lIns="91440" tIns="45720" rIns="91440" bIns="45720" rtlCol="0" anchor="t"/>
          <a:lstStyle/>
          <a:p>
            <a:pPr algn="l" indent="0" marL="0">
              <a:lnSpc>
                <a:spcPct val="100000"/>
              </a:lnSpc>
              <a:buNone/>
            </a:pPr>
            <a:r>
              <a:rPr lang="en-US" sz="6600" b="1" dirty="0">
                <a:solidFill>
                  <a:srgbClr val="FFFFFF"/>
                </a:solidFill>
                <a:latin typeface="MiSans" pitchFamily="34" charset="0"/>
                <a:ea typeface="MiSans" pitchFamily="34" charset="-122"/>
                <a:cs typeface="MiSans" pitchFamily="34" charset="-120"/>
              </a:rPr>
              <a:t>AI机器人全能感官秀</a:t>
            </a:r>
            <a:endParaRPr lang="en-US" sz="1600" dirty="0"/>
          </a:p>
        </p:txBody>
      </p:sp>
      <p:sp>
        <p:nvSpPr>
          <p:cNvPr id="6" name="Text 1"/>
          <p:cNvSpPr/>
          <p:nvPr/>
        </p:nvSpPr>
        <p:spPr>
          <a:xfrm>
            <a:off x="694055" y="5353685"/>
            <a:ext cx="2269490" cy="304800"/>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汇报人</a:t>
            </a:r>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:Kimi AI</a:t>
            </a:r>
            <a:endParaRPr lang="en-US" sz="1600" dirty="0"/>
          </a:p>
        </p:txBody>
      </p:sp>
      <p:sp>
        <p:nvSpPr>
          <p:cNvPr id="7" name="Text 2"/>
          <p:cNvSpPr/>
          <p:nvPr/>
        </p:nvSpPr>
        <p:spPr>
          <a:xfrm>
            <a:off x="3152775" y="5353685"/>
            <a:ext cx="2386330" cy="304800"/>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时间</a:t>
            </a:r>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:2025/01/01</a:t>
            </a:r>
            <a:endParaRPr lang="en-US" sz="1600" dirty="0"/>
          </a:p>
        </p:txBody>
      </p:sp>
      <p:sp>
        <p:nvSpPr>
          <p:cNvPr id="8" name="Shape 3"/>
          <p:cNvSpPr/>
          <p:nvPr/>
        </p:nvSpPr>
        <p:spPr>
          <a:xfrm>
            <a:off x="5422900" y="59182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9" name="Text 4"/>
          <p:cNvSpPr/>
          <p:nvPr/>
        </p:nvSpPr>
        <p:spPr>
          <a:xfrm>
            <a:off x="5422900" y="59182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5"/>
          <p:cNvSpPr/>
          <p:nvPr/>
        </p:nvSpPr>
        <p:spPr>
          <a:xfrm>
            <a:off x="743585" y="3798570"/>
            <a:ext cx="951230" cy="601980"/>
          </a:xfrm>
          <a:custGeom>
            <a:avLst/>
            <a:gdLst/>
            <a:ahLst/>
            <a:cxnLst/>
            <a:rect l="l" t="t" r="r" b="b"/>
            <a:pathLst>
              <a:path w="951230" h="601980">
                <a:moveTo>
                  <a:pt x="42349" y="21462"/>
                </a:moveTo>
                <a:cubicBezTo>
                  <a:pt x="42349" y="33362"/>
                  <a:pt x="32687" y="43009"/>
                  <a:pt x="20768" y="43009"/>
                </a:cubicBezTo>
                <a:cubicBezTo>
                  <a:pt x="8849" y="43009"/>
                  <a:pt x="-813" y="33362"/>
                  <a:pt x="-813" y="21462"/>
                </a:cubicBezTo>
                <a:cubicBezTo>
                  <a:pt x="-813" y="9563"/>
                  <a:pt x="8849" y="-84"/>
                  <a:pt x="20768" y="-84"/>
                </a:cubicBezTo>
                <a:cubicBezTo>
                  <a:pt x="32682" y="-90"/>
                  <a:pt x="42343" y="9548"/>
                  <a:pt x="42349" y="21442"/>
                </a:cubicBezTo>
                <a:cubicBezTo>
                  <a:pt x="42349" y="21449"/>
                  <a:pt x="42349" y="21456"/>
                  <a:pt x="42349" y="21462"/>
                </a:cubicBezTo>
                <a:close/>
                <a:moveTo>
                  <a:pt x="224135" y="21462"/>
                </a:moveTo>
                <a:cubicBezTo>
                  <a:pt x="224135" y="33362"/>
                  <a:pt x="214473" y="43009"/>
                  <a:pt x="202554" y="43009"/>
                </a:cubicBezTo>
                <a:cubicBezTo>
                  <a:pt x="190636" y="43009"/>
                  <a:pt x="180974" y="33362"/>
                  <a:pt x="180974" y="21462"/>
                </a:cubicBezTo>
                <a:cubicBezTo>
                  <a:pt x="180974" y="9563"/>
                  <a:pt x="190636" y="-84"/>
                  <a:pt x="202554" y="-84"/>
                </a:cubicBezTo>
                <a:cubicBezTo>
                  <a:pt x="214467" y="-70"/>
                  <a:pt x="224122" y="9568"/>
                  <a:pt x="224135" y="21462"/>
                </a:cubicBezTo>
                <a:close/>
                <a:moveTo>
                  <a:pt x="405872" y="21462"/>
                </a:moveTo>
                <a:cubicBezTo>
                  <a:pt x="405872" y="33362"/>
                  <a:pt x="396209" y="43009"/>
                  <a:pt x="384291" y="43009"/>
                </a:cubicBezTo>
                <a:cubicBezTo>
                  <a:pt x="372372" y="43009"/>
                  <a:pt x="362710" y="33362"/>
                  <a:pt x="362710" y="21462"/>
                </a:cubicBezTo>
                <a:cubicBezTo>
                  <a:pt x="362710" y="9563"/>
                  <a:pt x="372372" y="-84"/>
                  <a:pt x="384291" y="-84"/>
                </a:cubicBezTo>
                <a:cubicBezTo>
                  <a:pt x="396204" y="-90"/>
                  <a:pt x="405865" y="9548"/>
                  <a:pt x="405872" y="21442"/>
                </a:cubicBezTo>
                <a:cubicBezTo>
                  <a:pt x="405872" y="21449"/>
                  <a:pt x="405872" y="21456"/>
                  <a:pt x="405872" y="21462"/>
                </a:cubicBezTo>
                <a:close/>
                <a:moveTo>
                  <a:pt x="587658" y="21462"/>
                </a:moveTo>
                <a:cubicBezTo>
                  <a:pt x="587658" y="33362"/>
                  <a:pt x="577996" y="43009"/>
                  <a:pt x="566077" y="43009"/>
                </a:cubicBezTo>
                <a:cubicBezTo>
                  <a:pt x="554158" y="43009"/>
                  <a:pt x="544496" y="33362"/>
                  <a:pt x="544496" y="21462"/>
                </a:cubicBezTo>
                <a:cubicBezTo>
                  <a:pt x="544496" y="9563"/>
                  <a:pt x="554158" y="-84"/>
                  <a:pt x="566077" y="-84"/>
                </a:cubicBezTo>
                <a:cubicBezTo>
                  <a:pt x="577991" y="-90"/>
                  <a:pt x="587651" y="9548"/>
                  <a:pt x="587658" y="21442"/>
                </a:cubicBezTo>
                <a:cubicBezTo>
                  <a:pt x="587658" y="21449"/>
                  <a:pt x="587658" y="21456"/>
                  <a:pt x="587658" y="21462"/>
                </a:cubicBezTo>
                <a:close/>
                <a:moveTo>
                  <a:pt x="769444" y="21462"/>
                </a:moveTo>
                <a:cubicBezTo>
                  <a:pt x="769444" y="33362"/>
                  <a:pt x="759782" y="43009"/>
                  <a:pt x="747864" y="43009"/>
                </a:cubicBezTo>
                <a:cubicBezTo>
                  <a:pt x="735946" y="43009"/>
                  <a:pt x="726283" y="33362"/>
                  <a:pt x="726283" y="21462"/>
                </a:cubicBezTo>
                <a:cubicBezTo>
                  <a:pt x="726283" y="9563"/>
                  <a:pt x="735946" y="-84"/>
                  <a:pt x="747864" y="-84"/>
                </a:cubicBezTo>
                <a:cubicBezTo>
                  <a:pt x="759777" y="-90"/>
                  <a:pt x="769439" y="9548"/>
                  <a:pt x="769444" y="21442"/>
                </a:cubicBezTo>
                <a:cubicBezTo>
                  <a:pt x="769444" y="21449"/>
                  <a:pt x="769444" y="21456"/>
                  <a:pt x="769444" y="21462"/>
                </a:cubicBezTo>
                <a:close/>
                <a:moveTo>
                  <a:pt x="951230" y="21462"/>
                </a:moveTo>
                <a:cubicBezTo>
                  <a:pt x="951230" y="33362"/>
                  <a:pt x="941568" y="43009"/>
                  <a:pt x="929649" y="43009"/>
                </a:cubicBezTo>
                <a:cubicBezTo>
                  <a:pt x="917730" y="43009"/>
                  <a:pt x="908068" y="33362"/>
                  <a:pt x="908068" y="21462"/>
                </a:cubicBezTo>
                <a:cubicBezTo>
                  <a:pt x="908068" y="9563"/>
                  <a:pt x="917730" y="-84"/>
                  <a:pt x="929649" y="-84"/>
                </a:cubicBezTo>
                <a:cubicBezTo>
                  <a:pt x="941561" y="-70"/>
                  <a:pt x="951217" y="9568"/>
                  <a:pt x="951230" y="21462"/>
                </a:cubicBezTo>
                <a:close/>
                <a:moveTo>
                  <a:pt x="42349" y="161205"/>
                </a:moveTo>
                <a:cubicBezTo>
                  <a:pt x="42349" y="173105"/>
                  <a:pt x="32687" y="182752"/>
                  <a:pt x="20768" y="182752"/>
                </a:cubicBezTo>
                <a:cubicBezTo>
                  <a:pt x="8849" y="182752"/>
                  <a:pt x="-813" y="173105"/>
                  <a:pt x="-813" y="161205"/>
                </a:cubicBezTo>
                <a:cubicBezTo>
                  <a:pt x="-813" y="149305"/>
                  <a:pt x="8849" y="139659"/>
                  <a:pt x="20768" y="139659"/>
                </a:cubicBezTo>
                <a:cubicBezTo>
                  <a:pt x="32682" y="139653"/>
                  <a:pt x="42343" y="149291"/>
                  <a:pt x="42349" y="161185"/>
                </a:cubicBezTo>
                <a:cubicBezTo>
                  <a:pt x="42349" y="161192"/>
                  <a:pt x="42349" y="161199"/>
                  <a:pt x="42349" y="161205"/>
                </a:cubicBezTo>
                <a:close/>
                <a:moveTo>
                  <a:pt x="224135" y="161205"/>
                </a:moveTo>
                <a:cubicBezTo>
                  <a:pt x="224135" y="173105"/>
                  <a:pt x="214473" y="182752"/>
                  <a:pt x="202554" y="182752"/>
                </a:cubicBezTo>
                <a:cubicBezTo>
                  <a:pt x="190636" y="182752"/>
                  <a:pt x="180974" y="173105"/>
                  <a:pt x="180974" y="161205"/>
                </a:cubicBezTo>
                <a:cubicBezTo>
                  <a:pt x="180974" y="149305"/>
                  <a:pt x="190636" y="139659"/>
                  <a:pt x="202554" y="139659"/>
                </a:cubicBezTo>
                <a:cubicBezTo>
                  <a:pt x="214467" y="139673"/>
                  <a:pt x="224122" y="149311"/>
                  <a:pt x="224135" y="161205"/>
                </a:cubicBezTo>
                <a:close/>
                <a:moveTo>
                  <a:pt x="405872" y="161205"/>
                </a:moveTo>
                <a:cubicBezTo>
                  <a:pt x="405872" y="173105"/>
                  <a:pt x="396209" y="182752"/>
                  <a:pt x="384291" y="182752"/>
                </a:cubicBezTo>
                <a:cubicBezTo>
                  <a:pt x="372372" y="182752"/>
                  <a:pt x="362710" y="173105"/>
                  <a:pt x="362710" y="161205"/>
                </a:cubicBezTo>
                <a:cubicBezTo>
                  <a:pt x="362710" y="149305"/>
                  <a:pt x="372372" y="139659"/>
                  <a:pt x="384291" y="139659"/>
                </a:cubicBezTo>
                <a:cubicBezTo>
                  <a:pt x="396204" y="139653"/>
                  <a:pt x="405865" y="149291"/>
                  <a:pt x="405872" y="161185"/>
                </a:cubicBezTo>
                <a:cubicBezTo>
                  <a:pt x="405872" y="161192"/>
                  <a:pt x="405872" y="161199"/>
                  <a:pt x="405872" y="161205"/>
                </a:cubicBezTo>
                <a:close/>
                <a:moveTo>
                  <a:pt x="587658" y="161205"/>
                </a:moveTo>
                <a:cubicBezTo>
                  <a:pt x="587658" y="173105"/>
                  <a:pt x="577996" y="182752"/>
                  <a:pt x="566077" y="182752"/>
                </a:cubicBezTo>
                <a:cubicBezTo>
                  <a:pt x="554158" y="182752"/>
                  <a:pt x="544496" y="173105"/>
                  <a:pt x="544496" y="161205"/>
                </a:cubicBezTo>
                <a:cubicBezTo>
                  <a:pt x="544496" y="149305"/>
                  <a:pt x="554158" y="139659"/>
                  <a:pt x="566077" y="139659"/>
                </a:cubicBezTo>
                <a:cubicBezTo>
                  <a:pt x="577991" y="139653"/>
                  <a:pt x="587651" y="149291"/>
                  <a:pt x="587658" y="161185"/>
                </a:cubicBezTo>
                <a:cubicBezTo>
                  <a:pt x="587658" y="161192"/>
                  <a:pt x="587658" y="161199"/>
                  <a:pt x="587658" y="161205"/>
                </a:cubicBezTo>
                <a:close/>
                <a:moveTo>
                  <a:pt x="769444" y="161205"/>
                </a:moveTo>
                <a:cubicBezTo>
                  <a:pt x="769444" y="173105"/>
                  <a:pt x="759782" y="182752"/>
                  <a:pt x="747864" y="182752"/>
                </a:cubicBezTo>
                <a:cubicBezTo>
                  <a:pt x="735946" y="182752"/>
                  <a:pt x="726283" y="173105"/>
                  <a:pt x="726283" y="161205"/>
                </a:cubicBezTo>
                <a:cubicBezTo>
                  <a:pt x="726283" y="149305"/>
                  <a:pt x="735946" y="139659"/>
                  <a:pt x="747864" y="139659"/>
                </a:cubicBezTo>
                <a:cubicBezTo>
                  <a:pt x="759777" y="139653"/>
                  <a:pt x="769439" y="149291"/>
                  <a:pt x="769444" y="161185"/>
                </a:cubicBezTo>
                <a:cubicBezTo>
                  <a:pt x="769444" y="161192"/>
                  <a:pt x="769444" y="161199"/>
                  <a:pt x="769444" y="161205"/>
                </a:cubicBezTo>
                <a:close/>
                <a:moveTo>
                  <a:pt x="951230" y="161205"/>
                </a:moveTo>
                <a:cubicBezTo>
                  <a:pt x="951230" y="173105"/>
                  <a:pt x="941568" y="182752"/>
                  <a:pt x="929649" y="182752"/>
                </a:cubicBezTo>
                <a:cubicBezTo>
                  <a:pt x="917730" y="182752"/>
                  <a:pt x="908068" y="173105"/>
                  <a:pt x="908068" y="161205"/>
                </a:cubicBezTo>
                <a:cubicBezTo>
                  <a:pt x="908068" y="149305"/>
                  <a:pt x="917730" y="139659"/>
                  <a:pt x="929649" y="139659"/>
                </a:cubicBezTo>
                <a:cubicBezTo>
                  <a:pt x="941561" y="139673"/>
                  <a:pt x="951217" y="149311"/>
                  <a:pt x="951230" y="161205"/>
                </a:cubicBezTo>
                <a:close/>
                <a:moveTo>
                  <a:pt x="42349" y="300948"/>
                </a:moveTo>
                <a:cubicBezTo>
                  <a:pt x="42349" y="312848"/>
                  <a:pt x="32687" y="322494"/>
                  <a:pt x="20768" y="322494"/>
                </a:cubicBezTo>
                <a:cubicBezTo>
                  <a:pt x="8849" y="322494"/>
                  <a:pt x="-813" y="312848"/>
                  <a:pt x="-813" y="300948"/>
                </a:cubicBezTo>
                <a:cubicBezTo>
                  <a:pt x="-813" y="289048"/>
                  <a:pt x="8849" y="279401"/>
                  <a:pt x="20768" y="279401"/>
                </a:cubicBezTo>
                <a:cubicBezTo>
                  <a:pt x="32682" y="279396"/>
                  <a:pt x="42343" y="289033"/>
                  <a:pt x="42349" y="300927"/>
                </a:cubicBezTo>
                <a:cubicBezTo>
                  <a:pt x="42349" y="300934"/>
                  <a:pt x="42349" y="300941"/>
                  <a:pt x="42349" y="300948"/>
                </a:cubicBezTo>
                <a:close/>
                <a:moveTo>
                  <a:pt x="224135" y="300948"/>
                </a:moveTo>
                <a:cubicBezTo>
                  <a:pt x="224135" y="312848"/>
                  <a:pt x="214473" y="322494"/>
                  <a:pt x="202554" y="322494"/>
                </a:cubicBezTo>
                <a:cubicBezTo>
                  <a:pt x="190636" y="322494"/>
                  <a:pt x="180974" y="312848"/>
                  <a:pt x="180974" y="300948"/>
                </a:cubicBezTo>
                <a:cubicBezTo>
                  <a:pt x="180974" y="289048"/>
                  <a:pt x="190636" y="279401"/>
                  <a:pt x="202554" y="279401"/>
                </a:cubicBezTo>
                <a:cubicBezTo>
                  <a:pt x="214467" y="279416"/>
                  <a:pt x="224122" y="289054"/>
                  <a:pt x="224135" y="300948"/>
                </a:cubicBezTo>
                <a:close/>
                <a:moveTo>
                  <a:pt x="405872" y="300948"/>
                </a:moveTo>
                <a:cubicBezTo>
                  <a:pt x="405872" y="312848"/>
                  <a:pt x="396209" y="322494"/>
                  <a:pt x="384291" y="322494"/>
                </a:cubicBezTo>
                <a:cubicBezTo>
                  <a:pt x="372372" y="322494"/>
                  <a:pt x="362710" y="312848"/>
                  <a:pt x="362710" y="300948"/>
                </a:cubicBezTo>
                <a:cubicBezTo>
                  <a:pt x="362710" y="289048"/>
                  <a:pt x="372372" y="279401"/>
                  <a:pt x="384291" y="279401"/>
                </a:cubicBezTo>
                <a:cubicBezTo>
                  <a:pt x="396204" y="279396"/>
                  <a:pt x="405865" y="289033"/>
                  <a:pt x="405872" y="300927"/>
                </a:cubicBezTo>
                <a:cubicBezTo>
                  <a:pt x="405872" y="300934"/>
                  <a:pt x="405872" y="300941"/>
                  <a:pt x="405872" y="300948"/>
                </a:cubicBezTo>
                <a:close/>
                <a:moveTo>
                  <a:pt x="587658" y="300948"/>
                </a:moveTo>
                <a:cubicBezTo>
                  <a:pt x="587658" y="312848"/>
                  <a:pt x="577996" y="322494"/>
                  <a:pt x="566077" y="322494"/>
                </a:cubicBezTo>
                <a:cubicBezTo>
                  <a:pt x="554158" y="322494"/>
                  <a:pt x="544496" y="312848"/>
                  <a:pt x="544496" y="300948"/>
                </a:cubicBezTo>
                <a:cubicBezTo>
                  <a:pt x="544496" y="289048"/>
                  <a:pt x="554158" y="279401"/>
                  <a:pt x="566077" y="279401"/>
                </a:cubicBezTo>
                <a:cubicBezTo>
                  <a:pt x="577991" y="279396"/>
                  <a:pt x="587651" y="289033"/>
                  <a:pt x="587658" y="300927"/>
                </a:cubicBezTo>
                <a:cubicBezTo>
                  <a:pt x="587658" y="300934"/>
                  <a:pt x="587658" y="300941"/>
                  <a:pt x="587658" y="300948"/>
                </a:cubicBezTo>
                <a:close/>
                <a:moveTo>
                  <a:pt x="769444" y="300948"/>
                </a:moveTo>
                <a:cubicBezTo>
                  <a:pt x="769444" y="312848"/>
                  <a:pt x="759782" y="322494"/>
                  <a:pt x="747864" y="322494"/>
                </a:cubicBezTo>
                <a:cubicBezTo>
                  <a:pt x="735946" y="322494"/>
                  <a:pt x="726283" y="312848"/>
                  <a:pt x="726283" y="300948"/>
                </a:cubicBezTo>
                <a:cubicBezTo>
                  <a:pt x="726283" y="289048"/>
                  <a:pt x="735946" y="279401"/>
                  <a:pt x="747864" y="279401"/>
                </a:cubicBezTo>
                <a:cubicBezTo>
                  <a:pt x="759777" y="279396"/>
                  <a:pt x="769439" y="289033"/>
                  <a:pt x="769444" y="300927"/>
                </a:cubicBezTo>
                <a:cubicBezTo>
                  <a:pt x="769444" y="300934"/>
                  <a:pt x="769444" y="300941"/>
                  <a:pt x="769444" y="300948"/>
                </a:cubicBezTo>
                <a:close/>
                <a:moveTo>
                  <a:pt x="951230" y="300948"/>
                </a:moveTo>
                <a:cubicBezTo>
                  <a:pt x="951230" y="312848"/>
                  <a:pt x="941568" y="322494"/>
                  <a:pt x="929649" y="322494"/>
                </a:cubicBezTo>
                <a:cubicBezTo>
                  <a:pt x="917730" y="322494"/>
                  <a:pt x="908068" y="312848"/>
                  <a:pt x="908068" y="300948"/>
                </a:cubicBezTo>
                <a:cubicBezTo>
                  <a:pt x="908068" y="289048"/>
                  <a:pt x="917730" y="279401"/>
                  <a:pt x="929649" y="279401"/>
                </a:cubicBezTo>
                <a:cubicBezTo>
                  <a:pt x="941561" y="279416"/>
                  <a:pt x="951217" y="289054"/>
                  <a:pt x="951230" y="300948"/>
                </a:cubicBezTo>
                <a:close/>
                <a:moveTo>
                  <a:pt x="42349" y="440691"/>
                </a:moveTo>
                <a:cubicBezTo>
                  <a:pt x="42349" y="452591"/>
                  <a:pt x="32687" y="462237"/>
                  <a:pt x="20768" y="462237"/>
                </a:cubicBezTo>
                <a:cubicBezTo>
                  <a:pt x="8849" y="462237"/>
                  <a:pt x="-813" y="452591"/>
                  <a:pt x="-813" y="440691"/>
                </a:cubicBezTo>
                <a:cubicBezTo>
                  <a:pt x="-813" y="428791"/>
                  <a:pt x="8849" y="419144"/>
                  <a:pt x="20768" y="419144"/>
                </a:cubicBezTo>
                <a:cubicBezTo>
                  <a:pt x="32682" y="419138"/>
                  <a:pt x="42343" y="428776"/>
                  <a:pt x="42349" y="440670"/>
                </a:cubicBezTo>
                <a:cubicBezTo>
                  <a:pt x="42349" y="440677"/>
                  <a:pt x="42349" y="440684"/>
                  <a:pt x="42349" y="440691"/>
                </a:cubicBezTo>
                <a:close/>
                <a:moveTo>
                  <a:pt x="224135" y="440691"/>
                </a:moveTo>
                <a:cubicBezTo>
                  <a:pt x="224135" y="452591"/>
                  <a:pt x="214473" y="462237"/>
                  <a:pt x="202554" y="462237"/>
                </a:cubicBezTo>
                <a:cubicBezTo>
                  <a:pt x="190636" y="462237"/>
                  <a:pt x="180974" y="452591"/>
                  <a:pt x="180974" y="440691"/>
                </a:cubicBezTo>
                <a:cubicBezTo>
                  <a:pt x="180974" y="428791"/>
                  <a:pt x="190636" y="419144"/>
                  <a:pt x="202554" y="419144"/>
                </a:cubicBezTo>
                <a:cubicBezTo>
                  <a:pt x="214467" y="419158"/>
                  <a:pt x="224122" y="428797"/>
                  <a:pt x="224135" y="440691"/>
                </a:cubicBezTo>
                <a:close/>
                <a:moveTo>
                  <a:pt x="405872" y="440691"/>
                </a:moveTo>
                <a:cubicBezTo>
                  <a:pt x="405872" y="452591"/>
                  <a:pt x="396209" y="462237"/>
                  <a:pt x="384291" y="462237"/>
                </a:cubicBezTo>
                <a:cubicBezTo>
                  <a:pt x="372372" y="462237"/>
                  <a:pt x="362710" y="452591"/>
                  <a:pt x="362710" y="440691"/>
                </a:cubicBezTo>
                <a:cubicBezTo>
                  <a:pt x="362710" y="428791"/>
                  <a:pt x="372372" y="419144"/>
                  <a:pt x="384291" y="419144"/>
                </a:cubicBezTo>
                <a:cubicBezTo>
                  <a:pt x="396204" y="419138"/>
                  <a:pt x="405865" y="428776"/>
                  <a:pt x="405872" y="440670"/>
                </a:cubicBezTo>
                <a:cubicBezTo>
                  <a:pt x="405872" y="440677"/>
                  <a:pt x="405872" y="440684"/>
                  <a:pt x="405872" y="440691"/>
                </a:cubicBezTo>
                <a:close/>
                <a:moveTo>
                  <a:pt x="587658" y="440691"/>
                </a:moveTo>
                <a:cubicBezTo>
                  <a:pt x="587658" y="452591"/>
                  <a:pt x="577996" y="462237"/>
                  <a:pt x="566077" y="462237"/>
                </a:cubicBezTo>
                <a:cubicBezTo>
                  <a:pt x="554158" y="462237"/>
                  <a:pt x="544496" y="452591"/>
                  <a:pt x="544496" y="440691"/>
                </a:cubicBezTo>
                <a:cubicBezTo>
                  <a:pt x="544496" y="428791"/>
                  <a:pt x="554158" y="419144"/>
                  <a:pt x="566077" y="419144"/>
                </a:cubicBezTo>
                <a:cubicBezTo>
                  <a:pt x="577991" y="419138"/>
                  <a:pt x="587651" y="428776"/>
                  <a:pt x="587658" y="440670"/>
                </a:cubicBezTo>
                <a:cubicBezTo>
                  <a:pt x="587658" y="440677"/>
                  <a:pt x="587658" y="440684"/>
                  <a:pt x="587658" y="440691"/>
                </a:cubicBezTo>
                <a:close/>
                <a:moveTo>
                  <a:pt x="769444" y="440691"/>
                </a:moveTo>
                <a:cubicBezTo>
                  <a:pt x="769444" y="452591"/>
                  <a:pt x="759782" y="462237"/>
                  <a:pt x="747864" y="462237"/>
                </a:cubicBezTo>
                <a:cubicBezTo>
                  <a:pt x="735946" y="462237"/>
                  <a:pt x="726283" y="452591"/>
                  <a:pt x="726283" y="440691"/>
                </a:cubicBezTo>
                <a:cubicBezTo>
                  <a:pt x="726283" y="428791"/>
                  <a:pt x="735946" y="419144"/>
                  <a:pt x="747864" y="419144"/>
                </a:cubicBezTo>
                <a:cubicBezTo>
                  <a:pt x="759777" y="419138"/>
                  <a:pt x="769439" y="428776"/>
                  <a:pt x="769444" y="440670"/>
                </a:cubicBezTo>
                <a:cubicBezTo>
                  <a:pt x="769444" y="440677"/>
                  <a:pt x="769444" y="440684"/>
                  <a:pt x="769444" y="440691"/>
                </a:cubicBezTo>
                <a:close/>
                <a:moveTo>
                  <a:pt x="951230" y="440691"/>
                </a:moveTo>
                <a:cubicBezTo>
                  <a:pt x="951230" y="452591"/>
                  <a:pt x="941568" y="462237"/>
                  <a:pt x="929649" y="462237"/>
                </a:cubicBezTo>
                <a:cubicBezTo>
                  <a:pt x="917730" y="462237"/>
                  <a:pt x="908068" y="452591"/>
                  <a:pt x="908068" y="440691"/>
                </a:cubicBezTo>
                <a:cubicBezTo>
                  <a:pt x="908068" y="428791"/>
                  <a:pt x="917730" y="419144"/>
                  <a:pt x="929649" y="419144"/>
                </a:cubicBezTo>
                <a:cubicBezTo>
                  <a:pt x="941561" y="419158"/>
                  <a:pt x="951217" y="428797"/>
                  <a:pt x="951230" y="440691"/>
                </a:cubicBezTo>
                <a:close/>
                <a:moveTo>
                  <a:pt x="42349" y="580434"/>
                </a:moveTo>
                <a:cubicBezTo>
                  <a:pt x="42349" y="592333"/>
                  <a:pt x="32687" y="601980"/>
                  <a:pt x="20768" y="601980"/>
                </a:cubicBezTo>
                <a:cubicBezTo>
                  <a:pt x="8849" y="601980"/>
                  <a:pt x="-813" y="592333"/>
                  <a:pt x="-813" y="580434"/>
                </a:cubicBezTo>
                <a:cubicBezTo>
                  <a:pt x="-813" y="568534"/>
                  <a:pt x="8849" y="558887"/>
                  <a:pt x="20768" y="558887"/>
                </a:cubicBezTo>
                <a:cubicBezTo>
                  <a:pt x="32682" y="558881"/>
                  <a:pt x="42343" y="568519"/>
                  <a:pt x="42349" y="580413"/>
                </a:cubicBezTo>
                <a:cubicBezTo>
                  <a:pt x="42349" y="580419"/>
                  <a:pt x="42349" y="580426"/>
                  <a:pt x="42349" y="580434"/>
                </a:cubicBezTo>
                <a:close/>
                <a:moveTo>
                  <a:pt x="224135" y="580434"/>
                </a:moveTo>
                <a:cubicBezTo>
                  <a:pt x="224135" y="592333"/>
                  <a:pt x="214473" y="601980"/>
                  <a:pt x="202554" y="601980"/>
                </a:cubicBezTo>
                <a:cubicBezTo>
                  <a:pt x="190636" y="601980"/>
                  <a:pt x="180974" y="592333"/>
                  <a:pt x="180974" y="580434"/>
                </a:cubicBezTo>
                <a:cubicBezTo>
                  <a:pt x="180974" y="568534"/>
                  <a:pt x="190636" y="558887"/>
                  <a:pt x="202554" y="558887"/>
                </a:cubicBezTo>
                <a:cubicBezTo>
                  <a:pt x="214467" y="558900"/>
                  <a:pt x="224122" y="568539"/>
                  <a:pt x="224135" y="580434"/>
                </a:cubicBezTo>
                <a:close/>
                <a:moveTo>
                  <a:pt x="405872" y="580434"/>
                </a:moveTo>
                <a:cubicBezTo>
                  <a:pt x="405872" y="592333"/>
                  <a:pt x="396209" y="601980"/>
                  <a:pt x="384291" y="601980"/>
                </a:cubicBezTo>
                <a:cubicBezTo>
                  <a:pt x="372372" y="601980"/>
                  <a:pt x="362710" y="592333"/>
                  <a:pt x="362710" y="580434"/>
                </a:cubicBezTo>
                <a:cubicBezTo>
                  <a:pt x="362710" y="568534"/>
                  <a:pt x="372372" y="558887"/>
                  <a:pt x="384291" y="558887"/>
                </a:cubicBezTo>
                <a:cubicBezTo>
                  <a:pt x="396204" y="558881"/>
                  <a:pt x="405865" y="568519"/>
                  <a:pt x="405872" y="580413"/>
                </a:cubicBezTo>
                <a:cubicBezTo>
                  <a:pt x="405872" y="580419"/>
                  <a:pt x="405872" y="580426"/>
                  <a:pt x="405872" y="580434"/>
                </a:cubicBezTo>
                <a:close/>
                <a:moveTo>
                  <a:pt x="587658" y="580434"/>
                </a:moveTo>
                <a:cubicBezTo>
                  <a:pt x="587658" y="592333"/>
                  <a:pt x="577996" y="601980"/>
                  <a:pt x="566077" y="601980"/>
                </a:cubicBezTo>
                <a:cubicBezTo>
                  <a:pt x="554158" y="601980"/>
                  <a:pt x="544496" y="592333"/>
                  <a:pt x="544496" y="580434"/>
                </a:cubicBezTo>
                <a:cubicBezTo>
                  <a:pt x="544496" y="568534"/>
                  <a:pt x="554158" y="558887"/>
                  <a:pt x="566077" y="558887"/>
                </a:cubicBezTo>
                <a:cubicBezTo>
                  <a:pt x="577991" y="558881"/>
                  <a:pt x="587651" y="568519"/>
                  <a:pt x="587658" y="580413"/>
                </a:cubicBezTo>
                <a:cubicBezTo>
                  <a:pt x="587658" y="580419"/>
                  <a:pt x="587658" y="580426"/>
                  <a:pt x="587658" y="580434"/>
                </a:cubicBezTo>
                <a:close/>
                <a:moveTo>
                  <a:pt x="769444" y="580434"/>
                </a:moveTo>
                <a:cubicBezTo>
                  <a:pt x="769444" y="592333"/>
                  <a:pt x="759782" y="601980"/>
                  <a:pt x="747864" y="601980"/>
                </a:cubicBezTo>
                <a:cubicBezTo>
                  <a:pt x="735946" y="601980"/>
                  <a:pt x="726283" y="592333"/>
                  <a:pt x="726283" y="580434"/>
                </a:cubicBezTo>
                <a:cubicBezTo>
                  <a:pt x="726283" y="568534"/>
                  <a:pt x="735946" y="558887"/>
                  <a:pt x="747864" y="558887"/>
                </a:cubicBezTo>
                <a:cubicBezTo>
                  <a:pt x="759777" y="558881"/>
                  <a:pt x="769439" y="568519"/>
                  <a:pt x="769444" y="580413"/>
                </a:cubicBezTo>
                <a:cubicBezTo>
                  <a:pt x="769444" y="580419"/>
                  <a:pt x="769444" y="580426"/>
                  <a:pt x="769444" y="580434"/>
                </a:cubicBezTo>
                <a:close/>
                <a:moveTo>
                  <a:pt x="951230" y="580434"/>
                </a:moveTo>
                <a:cubicBezTo>
                  <a:pt x="951230" y="592333"/>
                  <a:pt x="941568" y="601980"/>
                  <a:pt x="929649" y="601980"/>
                </a:cubicBezTo>
                <a:cubicBezTo>
                  <a:pt x="917730" y="601980"/>
                  <a:pt x="908068" y="592333"/>
                  <a:pt x="908068" y="580434"/>
                </a:cubicBezTo>
                <a:cubicBezTo>
                  <a:pt x="908068" y="568534"/>
                  <a:pt x="917730" y="558887"/>
                  <a:pt x="929649" y="558887"/>
                </a:cubicBezTo>
                <a:cubicBezTo>
                  <a:pt x="941561" y="558900"/>
                  <a:pt x="951217" y="568539"/>
                  <a:pt x="951230" y="580434"/>
                </a:cubicBezTo>
                <a:close/>
              </a:path>
            </a:pathLst>
          </a:custGeom>
          <a:solidFill>
            <a:srgbClr val="FFFFFF"/>
          </a:solidFill>
          <a:ln/>
        </p:spPr>
      </p:sp>
      <p:sp>
        <p:nvSpPr>
          <p:cNvPr id="11" name="Text 6"/>
          <p:cNvSpPr/>
          <p:nvPr/>
        </p:nvSpPr>
        <p:spPr>
          <a:xfrm>
            <a:off x="743585" y="3798570"/>
            <a:ext cx="951230" cy="60198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2" name="Image 3" descr="https://kimi-img.moonshot.cn/pub/slides/slides_tmpl/image/25-09-08-13:48:45-d2v6sfdnfo2stf9dkcjg.png">    </p:cNvPr>
          <p:cNvPicPr>
            <a:picLocks noChangeAspect="1"/>
          </p:cNvPicPr>
          <p:nvPr/>
        </p:nvPicPr>
        <p:blipFill>
          <a:blip r:embed="rId5"/>
          <a:stretch>
            <a:fillRect/>
          </a:stretch>
        </p:blipFill>
        <p:spPr>
          <a:xfrm>
            <a:off x="4908550" y="3282950"/>
            <a:ext cx="1117600" cy="1117600"/>
          </a:xfrm>
          <a:prstGeom prst="rect">
            <a:avLst/>
          </a:prstGeom>
        </p:spPr>
      </p:pic>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772160" y="1831975"/>
            <a:ext cx="1447800" cy="3909060"/>
          </a:xfrm>
          <a:prstGeom prst="rect">
            <a:avLst/>
          </a:prstGeom>
          <a:solidFill>
            <a:srgbClr val="1E7FFF"/>
          </a:solidFill>
          <a:ln/>
        </p:spPr>
      </p:sp>
      <p:sp>
        <p:nvSpPr>
          <p:cNvPr id="4" name="Text 1"/>
          <p:cNvSpPr/>
          <p:nvPr/>
        </p:nvSpPr>
        <p:spPr>
          <a:xfrm>
            <a:off x="772160" y="1831975"/>
            <a:ext cx="1447800" cy="39090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9-08-13:48:53-d2v6shdnfo2stf9dkcrg.jpg">    </p:cNvPr>
          <p:cNvPicPr>
            <a:picLocks noChangeAspect="1"/>
          </p:cNvPicPr>
          <p:nvPr/>
        </p:nvPicPr>
        <p:blipFill>
          <a:blip r:embed="rId3"/>
          <a:srcRect l="11383" r="12632" t="3701" b="10614"/>
          <a:stretch/>
        </p:blipFill>
        <p:spPr>
          <a:xfrm>
            <a:off x="933449" y="1659062"/>
            <a:ext cx="5334002" cy="4454274"/>
          </a:xfrm>
          <a:prstGeom prst="rect">
            <a:avLst/>
          </a:prstGeom>
        </p:spPr>
      </p:pic>
      <p:sp>
        <p:nvSpPr>
          <p:cNvPr id="6" name="Shape 2"/>
          <p:cNvSpPr/>
          <p:nvPr/>
        </p:nvSpPr>
        <p:spPr>
          <a:xfrm>
            <a:off x="10201275" y="643890"/>
            <a:ext cx="1160145" cy="666750"/>
          </a:xfrm>
          <a:custGeom>
            <a:avLst/>
            <a:gdLst/>
            <a:ahLst/>
            <a:cxnLst/>
            <a:rect l="l" t="t" r="r" b="b"/>
            <a:pathLst>
              <a:path w="1160145" h="666750">
                <a:moveTo>
                  <a:pt x="51650" y="23772"/>
                </a:moveTo>
                <a:cubicBezTo>
                  <a:pt x="51650" y="36952"/>
                  <a:pt x="39866" y="47636"/>
                  <a:pt x="25329" y="47636"/>
                </a:cubicBezTo>
                <a:cubicBezTo>
                  <a:pt x="10793" y="47636"/>
                  <a:pt x="-991" y="36952"/>
                  <a:pt x="-991" y="23772"/>
                </a:cubicBezTo>
                <a:cubicBezTo>
                  <a:pt x="-991" y="10591"/>
                  <a:pt x="10793" y="-93"/>
                  <a:pt x="25329" y="-93"/>
                </a:cubicBezTo>
                <a:cubicBezTo>
                  <a:pt x="39860" y="-100"/>
                  <a:pt x="51642" y="10576"/>
                  <a:pt x="51650" y="23749"/>
                </a:cubicBezTo>
                <a:cubicBezTo>
                  <a:pt x="51650" y="23757"/>
                  <a:pt x="51650" y="23764"/>
                  <a:pt x="51650" y="23772"/>
                </a:cubicBezTo>
                <a:close/>
                <a:moveTo>
                  <a:pt x="273361" y="23772"/>
                </a:moveTo>
                <a:cubicBezTo>
                  <a:pt x="273361" y="36952"/>
                  <a:pt x="261577" y="47636"/>
                  <a:pt x="247041" y="47636"/>
                </a:cubicBezTo>
                <a:cubicBezTo>
                  <a:pt x="232505" y="47636"/>
                  <a:pt x="220720" y="36952"/>
                  <a:pt x="220720" y="23772"/>
                </a:cubicBezTo>
                <a:cubicBezTo>
                  <a:pt x="220720" y="10591"/>
                  <a:pt x="232505" y="-93"/>
                  <a:pt x="247041" y="-93"/>
                </a:cubicBezTo>
                <a:cubicBezTo>
                  <a:pt x="261569" y="-77"/>
                  <a:pt x="273345" y="10598"/>
                  <a:pt x="273361" y="23772"/>
                </a:cubicBezTo>
                <a:close/>
                <a:moveTo>
                  <a:pt x="495012" y="23772"/>
                </a:moveTo>
                <a:cubicBezTo>
                  <a:pt x="495012" y="36952"/>
                  <a:pt x="483227" y="47636"/>
                  <a:pt x="468691" y="47636"/>
                </a:cubicBezTo>
                <a:cubicBezTo>
                  <a:pt x="454155" y="47636"/>
                  <a:pt x="442371" y="36952"/>
                  <a:pt x="442371" y="23772"/>
                </a:cubicBezTo>
                <a:cubicBezTo>
                  <a:pt x="442371" y="10591"/>
                  <a:pt x="454155" y="-93"/>
                  <a:pt x="468691" y="-93"/>
                </a:cubicBezTo>
                <a:cubicBezTo>
                  <a:pt x="483220" y="-100"/>
                  <a:pt x="495003" y="10576"/>
                  <a:pt x="495012" y="23749"/>
                </a:cubicBezTo>
                <a:cubicBezTo>
                  <a:pt x="495012" y="23757"/>
                  <a:pt x="495012" y="23764"/>
                  <a:pt x="495012" y="23772"/>
                </a:cubicBezTo>
                <a:close/>
                <a:moveTo>
                  <a:pt x="716723" y="23772"/>
                </a:moveTo>
                <a:cubicBezTo>
                  <a:pt x="716723" y="36952"/>
                  <a:pt x="704939" y="47636"/>
                  <a:pt x="690403" y="47636"/>
                </a:cubicBezTo>
                <a:cubicBezTo>
                  <a:pt x="675866" y="47636"/>
                  <a:pt x="664082" y="36952"/>
                  <a:pt x="664082" y="23772"/>
                </a:cubicBezTo>
                <a:cubicBezTo>
                  <a:pt x="664082" y="10591"/>
                  <a:pt x="675866" y="-93"/>
                  <a:pt x="690403" y="-93"/>
                </a:cubicBezTo>
                <a:cubicBezTo>
                  <a:pt x="704933" y="-100"/>
                  <a:pt x="716715" y="10576"/>
                  <a:pt x="716723" y="23749"/>
                </a:cubicBezTo>
                <a:cubicBezTo>
                  <a:pt x="716723" y="23757"/>
                  <a:pt x="716723" y="23764"/>
                  <a:pt x="716723" y="23772"/>
                </a:cubicBezTo>
                <a:close/>
                <a:moveTo>
                  <a:pt x="938435" y="23772"/>
                </a:moveTo>
                <a:cubicBezTo>
                  <a:pt x="938435" y="36952"/>
                  <a:pt x="926651" y="47636"/>
                  <a:pt x="912114" y="47636"/>
                </a:cubicBezTo>
                <a:cubicBezTo>
                  <a:pt x="897579" y="47636"/>
                  <a:pt x="885794" y="36952"/>
                  <a:pt x="885794" y="23772"/>
                </a:cubicBezTo>
                <a:cubicBezTo>
                  <a:pt x="885794" y="10591"/>
                  <a:pt x="897579" y="-93"/>
                  <a:pt x="912114" y="-93"/>
                </a:cubicBezTo>
                <a:cubicBezTo>
                  <a:pt x="926644" y="-100"/>
                  <a:pt x="938427" y="10576"/>
                  <a:pt x="938435" y="23749"/>
                </a:cubicBezTo>
                <a:cubicBezTo>
                  <a:pt x="938435" y="23757"/>
                  <a:pt x="938435" y="23764"/>
                  <a:pt x="938435" y="23772"/>
                </a:cubicBezTo>
                <a:close/>
                <a:moveTo>
                  <a:pt x="1160145" y="23772"/>
                </a:moveTo>
                <a:cubicBezTo>
                  <a:pt x="1160145" y="36952"/>
                  <a:pt x="1148361" y="47636"/>
                  <a:pt x="1133824" y="47636"/>
                </a:cubicBezTo>
                <a:cubicBezTo>
                  <a:pt x="1119288" y="47636"/>
                  <a:pt x="1107504" y="36952"/>
                  <a:pt x="1107504" y="23772"/>
                </a:cubicBezTo>
                <a:cubicBezTo>
                  <a:pt x="1107504" y="10591"/>
                  <a:pt x="1119288" y="-93"/>
                  <a:pt x="1133824" y="-93"/>
                </a:cubicBezTo>
                <a:cubicBezTo>
                  <a:pt x="1148353" y="-77"/>
                  <a:pt x="1160129" y="10598"/>
                  <a:pt x="1160145" y="23772"/>
                </a:cubicBezTo>
                <a:close/>
                <a:moveTo>
                  <a:pt x="51650" y="178550"/>
                </a:moveTo>
                <a:cubicBezTo>
                  <a:pt x="51650" y="191730"/>
                  <a:pt x="39866" y="202415"/>
                  <a:pt x="25329" y="202415"/>
                </a:cubicBezTo>
                <a:cubicBezTo>
                  <a:pt x="10793" y="202415"/>
                  <a:pt x="-991" y="191730"/>
                  <a:pt x="-991" y="178550"/>
                </a:cubicBezTo>
                <a:cubicBezTo>
                  <a:pt x="-991" y="165370"/>
                  <a:pt x="10793" y="154685"/>
                  <a:pt x="25329" y="154685"/>
                </a:cubicBezTo>
                <a:cubicBezTo>
                  <a:pt x="39860" y="154679"/>
                  <a:pt x="51642" y="165354"/>
                  <a:pt x="51650" y="178528"/>
                </a:cubicBezTo>
                <a:cubicBezTo>
                  <a:pt x="51650" y="178535"/>
                  <a:pt x="51650" y="178543"/>
                  <a:pt x="51650" y="178550"/>
                </a:cubicBezTo>
                <a:close/>
                <a:moveTo>
                  <a:pt x="273361" y="178550"/>
                </a:moveTo>
                <a:cubicBezTo>
                  <a:pt x="273361" y="191730"/>
                  <a:pt x="261577" y="202415"/>
                  <a:pt x="247041" y="202415"/>
                </a:cubicBezTo>
                <a:cubicBezTo>
                  <a:pt x="232505" y="202415"/>
                  <a:pt x="220720" y="191730"/>
                  <a:pt x="220720" y="178550"/>
                </a:cubicBezTo>
                <a:cubicBezTo>
                  <a:pt x="220720" y="165370"/>
                  <a:pt x="232505" y="154685"/>
                  <a:pt x="247041" y="154685"/>
                </a:cubicBezTo>
                <a:cubicBezTo>
                  <a:pt x="261569" y="154701"/>
                  <a:pt x="273345" y="165376"/>
                  <a:pt x="273361" y="178550"/>
                </a:cubicBezTo>
                <a:close/>
                <a:moveTo>
                  <a:pt x="495012" y="178550"/>
                </a:moveTo>
                <a:cubicBezTo>
                  <a:pt x="495012" y="191730"/>
                  <a:pt x="483227" y="202415"/>
                  <a:pt x="468691" y="202415"/>
                </a:cubicBezTo>
                <a:cubicBezTo>
                  <a:pt x="454155" y="202415"/>
                  <a:pt x="442371" y="191730"/>
                  <a:pt x="442371" y="178550"/>
                </a:cubicBezTo>
                <a:cubicBezTo>
                  <a:pt x="442371" y="165370"/>
                  <a:pt x="454155" y="154685"/>
                  <a:pt x="468691" y="154685"/>
                </a:cubicBezTo>
                <a:cubicBezTo>
                  <a:pt x="483220" y="154679"/>
                  <a:pt x="495003" y="165354"/>
                  <a:pt x="495012" y="178528"/>
                </a:cubicBezTo>
                <a:cubicBezTo>
                  <a:pt x="495012" y="178535"/>
                  <a:pt x="495012" y="178543"/>
                  <a:pt x="495012" y="178550"/>
                </a:cubicBezTo>
                <a:close/>
                <a:moveTo>
                  <a:pt x="716723" y="178550"/>
                </a:moveTo>
                <a:cubicBezTo>
                  <a:pt x="716723" y="191730"/>
                  <a:pt x="704939" y="202415"/>
                  <a:pt x="690403" y="202415"/>
                </a:cubicBezTo>
                <a:cubicBezTo>
                  <a:pt x="675866" y="202415"/>
                  <a:pt x="664082" y="191730"/>
                  <a:pt x="664082" y="178550"/>
                </a:cubicBezTo>
                <a:cubicBezTo>
                  <a:pt x="664082" y="165370"/>
                  <a:pt x="675866" y="154685"/>
                  <a:pt x="690403" y="154685"/>
                </a:cubicBezTo>
                <a:cubicBezTo>
                  <a:pt x="704933" y="154679"/>
                  <a:pt x="716715" y="165354"/>
                  <a:pt x="716723" y="178528"/>
                </a:cubicBezTo>
                <a:cubicBezTo>
                  <a:pt x="716723" y="178535"/>
                  <a:pt x="716723" y="178543"/>
                  <a:pt x="716723" y="178550"/>
                </a:cubicBezTo>
                <a:close/>
                <a:moveTo>
                  <a:pt x="938435" y="178550"/>
                </a:moveTo>
                <a:cubicBezTo>
                  <a:pt x="938435" y="191730"/>
                  <a:pt x="926651" y="202415"/>
                  <a:pt x="912114" y="202415"/>
                </a:cubicBezTo>
                <a:cubicBezTo>
                  <a:pt x="897579" y="202415"/>
                  <a:pt x="885794" y="191730"/>
                  <a:pt x="885794" y="178550"/>
                </a:cubicBezTo>
                <a:cubicBezTo>
                  <a:pt x="885794" y="165370"/>
                  <a:pt x="897579" y="154685"/>
                  <a:pt x="912114" y="154685"/>
                </a:cubicBezTo>
                <a:cubicBezTo>
                  <a:pt x="926644" y="154679"/>
                  <a:pt x="938427" y="165354"/>
                  <a:pt x="938435" y="178528"/>
                </a:cubicBezTo>
                <a:cubicBezTo>
                  <a:pt x="938435" y="178535"/>
                  <a:pt x="938435" y="178543"/>
                  <a:pt x="938435" y="178550"/>
                </a:cubicBezTo>
                <a:close/>
                <a:moveTo>
                  <a:pt x="1160145" y="178550"/>
                </a:moveTo>
                <a:cubicBezTo>
                  <a:pt x="1160145" y="191730"/>
                  <a:pt x="1148361" y="202415"/>
                  <a:pt x="1133824" y="202415"/>
                </a:cubicBezTo>
                <a:cubicBezTo>
                  <a:pt x="1119288" y="202415"/>
                  <a:pt x="1107504" y="191730"/>
                  <a:pt x="1107504" y="178550"/>
                </a:cubicBezTo>
                <a:cubicBezTo>
                  <a:pt x="1107504" y="165370"/>
                  <a:pt x="1119288" y="154685"/>
                  <a:pt x="1133824" y="154685"/>
                </a:cubicBezTo>
                <a:cubicBezTo>
                  <a:pt x="1148353" y="154701"/>
                  <a:pt x="1160129" y="165376"/>
                  <a:pt x="1160145" y="178550"/>
                </a:cubicBezTo>
                <a:close/>
                <a:moveTo>
                  <a:pt x="51650" y="333328"/>
                </a:moveTo>
                <a:cubicBezTo>
                  <a:pt x="51650" y="346509"/>
                  <a:pt x="39866" y="357193"/>
                  <a:pt x="25329" y="357193"/>
                </a:cubicBezTo>
                <a:cubicBezTo>
                  <a:pt x="10793" y="357193"/>
                  <a:pt x="-991" y="346509"/>
                  <a:pt x="-991" y="333328"/>
                </a:cubicBezTo>
                <a:cubicBezTo>
                  <a:pt x="-991" y="320148"/>
                  <a:pt x="10793" y="309464"/>
                  <a:pt x="25329" y="309464"/>
                </a:cubicBezTo>
                <a:cubicBezTo>
                  <a:pt x="39860" y="309457"/>
                  <a:pt x="51642" y="320132"/>
                  <a:pt x="51650" y="333305"/>
                </a:cubicBezTo>
                <a:cubicBezTo>
                  <a:pt x="51650" y="333313"/>
                  <a:pt x="51650" y="333321"/>
                  <a:pt x="51650" y="333328"/>
                </a:cubicBezTo>
                <a:close/>
                <a:moveTo>
                  <a:pt x="273361" y="333328"/>
                </a:moveTo>
                <a:cubicBezTo>
                  <a:pt x="273361" y="346509"/>
                  <a:pt x="261577" y="357193"/>
                  <a:pt x="247041" y="357193"/>
                </a:cubicBezTo>
                <a:cubicBezTo>
                  <a:pt x="232505" y="357193"/>
                  <a:pt x="220720" y="346509"/>
                  <a:pt x="220720" y="333328"/>
                </a:cubicBezTo>
                <a:cubicBezTo>
                  <a:pt x="220720" y="320148"/>
                  <a:pt x="232505" y="309464"/>
                  <a:pt x="247041" y="309464"/>
                </a:cubicBezTo>
                <a:cubicBezTo>
                  <a:pt x="261569" y="309479"/>
                  <a:pt x="273345" y="320155"/>
                  <a:pt x="273361" y="333328"/>
                </a:cubicBezTo>
                <a:close/>
                <a:moveTo>
                  <a:pt x="495012" y="333328"/>
                </a:moveTo>
                <a:cubicBezTo>
                  <a:pt x="495012" y="346509"/>
                  <a:pt x="483227" y="357193"/>
                  <a:pt x="468691" y="357193"/>
                </a:cubicBezTo>
                <a:cubicBezTo>
                  <a:pt x="454155" y="357193"/>
                  <a:pt x="442371" y="346509"/>
                  <a:pt x="442371" y="333328"/>
                </a:cubicBezTo>
                <a:cubicBezTo>
                  <a:pt x="442371" y="320148"/>
                  <a:pt x="454155" y="309464"/>
                  <a:pt x="468691" y="309464"/>
                </a:cubicBezTo>
                <a:cubicBezTo>
                  <a:pt x="483220" y="309457"/>
                  <a:pt x="495003" y="320132"/>
                  <a:pt x="495012" y="333305"/>
                </a:cubicBezTo>
                <a:cubicBezTo>
                  <a:pt x="495012" y="333313"/>
                  <a:pt x="495012" y="333321"/>
                  <a:pt x="495012" y="333328"/>
                </a:cubicBezTo>
                <a:close/>
                <a:moveTo>
                  <a:pt x="716723" y="333328"/>
                </a:moveTo>
                <a:cubicBezTo>
                  <a:pt x="716723" y="346509"/>
                  <a:pt x="704939" y="357193"/>
                  <a:pt x="690403" y="357193"/>
                </a:cubicBezTo>
                <a:cubicBezTo>
                  <a:pt x="675866" y="357193"/>
                  <a:pt x="664082" y="346509"/>
                  <a:pt x="664082" y="333328"/>
                </a:cubicBezTo>
                <a:cubicBezTo>
                  <a:pt x="664082" y="320148"/>
                  <a:pt x="675866" y="309464"/>
                  <a:pt x="690403" y="309464"/>
                </a:cubicBezTo>
                <a:cubicBezTo>
                  <a:pt x="704933" y="309457"/>
                  <a:pt x="716715" y="320132"/>
                  <a:pt x="716723" y="333305"/>
                </a:cubicBezTo>
                <a:cubicBezTo>
                  <a:pt x="716723" y="333313"/>
                  <a:pt x="716723" y="333321"/>
                  <a:pt x="716723" y="333328"/>
                </a:cubicBezTo>
                <a:close/>
                <a:moveTo>
                  <a:pt x="938435" y="333328"/>
                </a:moveTo>
                <a:cubicBezTo>
                  <a:pt x="938435" y="346509"/>
                  <a:pt x="926651" y="357193"/>
                  <a:pt x="912114" y="357193"/>
                </a:cubicBezTo>
                <a:cubicBezTo>
                  <a:pt x="897579" y="357193"/>
                  <a:pt x="885794" y="346509"/>
                  <a:pt x="885794" y="333328"/>
                </a:cubicBezTo>
                <a:cubicBezTo>
                  <a:pt x="885794" y="320148"/>
                  <a:pt x="897579" y="309464"/>
                  <a:pt x="912114" y="309464"/>
                </a:cubicBezTo>
                <a:cubicBezTo>
                  <a:pt x="926644" y="309457"/>
                  <a:pt x="938427" y="320132"/>
                  <a:pt x="938435" y="333305"/>
                </a:cubicBezTo>
                <a:cubicBezTo>
                  <a:pt x="938435" y="333313"/>
                  <a:pt x="938435" y="333321"/>
                  <a:pt x="938435" y="333328"/>
                </a:cubicBezTo>
                <a:close/>
                <a:moveTo>
                  <a:pt x="1160145" y="333328"/>
                </a:moveTo>
                <a:cubicBezTo>
                  <a:pt x="1160145" y="346509"/>
                  <a:pt x="1148361" y="357193"/>
                  <a:pt x="1133824" y="357193"/>
                </a:cubicBezTo>
                <a:cubicBezTo>
                  <a:pt x="1119288" y="357193"/>
                  <a:pt x="1107504" y="346509"/>
                  <a:pt x="1107504" y="333328"/>
                </a:cubicBezTo>
                <a:cubicBezTo>
                  <a:pt x="1107504" y="320148"/>
                  <a:pt x="1119288" y="309464"/>
                  <a:pt x="1133824" y="309464"/>
                </a:cubicBezTo>
                <a:cubicBezTo>
                  <a:pt x="1148353" y="309479"/>
                  <a:pt x="1160129" y="320155"/>
                  <a:pt x="1160145" y="333328"/>
                </a:cubicBezTo>
                <a:close/>
                <a:moveTo>
                  <a:pt x="51650" y="488107"/>
                </a:moveTo>
                <a:cubicBezTo>
                  <a:pt x="51650" y="501287"/>
                  <a:pt x="39866" y="511972"/>
                  <a:pt x="25329" y="511972"/>
                </a:cubicBezTo>
                <a:cubicBezTo>
                  <a:pt x="10793" y="511972"/>
                  <a:pt x="-991" y="501287"/>
                  <a:pt x="-991" y="488107"/>
                </a:cubicBezTo>
                <a:cubicBezTo>
                  <a:pt x="-991" y="474927"/>
                  <a:pt x="10793" y="464242"/>
                  <a:pt x="25329" y="464242"/>
                </a:cubicBezTo>
                <a:cubicBezTo>
                  <a:pt x="39860" y="464236"/>
                  <a:pt x="51642" y="474910"/>
                  <a:pt x="51650" y="488084"/>
                </a:cubicBezTo>
                <a:cubicBezTo>
                  <a:pt x="51650" y="488092"/>
                  <a:pt x="51650" y="488099"/>
                  <a:pt x="51650" y="488107"/>
                </a:cubicBezTo>
                <a:close/>
                <a:moveTo>
                  <a:pt x="273361" y="488107"/>
                </a:moveTo>
                <a:cubicBezTo>
                  <a:pt x="273361" y="501287"/>
                  <a:pt x="261577" y="511972"/>
                  <a:pt x="247041" y="511972"/>
                </a:cubicBezTo>
                <a:cubicBezTo>
                  <a:pt x="232505" y="511972"/>
                  <a:pt x="220720" y="501287"/>
                  <a:pt x="220720" y="488107"/>
                </a:cubicBezTo>
                <a:cubicBezTo>
                  <a:pt x="220720" y="474927"/>
                  <a:pt x="232505" y="464242"/>
                  <a:pt x="247041" y="464242"/>
                </a:cubicBezTo>
                <a:cubicBezTo>
                  <a:pt x="261569" y="464258"/>
                  <a:pt x="273345" y="474933"/>
                  <a:pt x="273361" y="488107"/>
                </a:cubicBezTo>
                <a:close/>
                <a:moveTo>
                  <a:pt x="495012" y="488107"/>
                </a:moveTo>
                <a:cubicBezTo>
                  <a:pt x="495012" y="501287"/>
                  <a:pt x="483227" y="511972"/>
                  <a:pt x="468691" y="511972"/>
                </a:cubicBezTo>
                <a:cubicBezTo>
                  <a:pt x="454155" y="511972"/>
                  <a:pt x="442371" y="501287"/>
                  <a:pt x="442371" y="488107"/>
                </a:cubicBezTo>
                <a:cubicBezTo>
                  <a:pt x="442371" y="474927"/>
                  <a:pt x="454155" y="464242"/>
                  <a:pt x="468691" y="464242"/>
                </a:cubicBezTo>
                <a:cubicBezTo>
                  <a:pt x="483220" y="464236"/>
                  <a:pt x="495003" y="474910"/>
                  <a:pt x="495012" y="488084"/>
                </a:cubicBezTo>
                <a:cubicBezTo>
                  <a:pt x="495012" y="488092"/>
                  <a:pt x="495012" y="488099"/>
                  <a:pt x="495012" y="488107"/>
                </a:cubicBezTo>
                <a:close/>
                <a:moveTo>
                  <a:pt x="716723" y="488107"/>
                </a:moveTo>
                <a:cubicBezTo>
                  <a:pt x="716723" y="501287"/>
                  <a:pt x="704939" y="511972"/>
                  <a:pt x="690403" y="511972"/>
                </a:cubicBezTo>
                <a:cubicBezTo>
                  <a:pt x="675866" y="511972"/>
                  <a:pt x="664082" y="501287"/>
                  <a:pt x="664082" y="488107"/>
                </a:cubicBezTo>
                <a:cubicBezTo>
                  <a:pt x="664082" y="474927"/>
                  <a:pt x="675866" y="464242"/>
                  <a:pt x="690403" y="464242"/>
                </a:cubicBezTo>
                <a:cubicBezTo>
                  <a:pt x="704933" y="464236"/>
                  <a:pt x="716715" y="474910"/>
                  <a:pt x="716723" y="488084"/>
                </a:cubicBezTo>
                <a:cubicBezTo>
                  <a:pt x="716723" y="488092"/>
                  <a:pt x="716723" y="488099"/>
                  <a:pt x="716723" y="488107"/>
                </a:cubicBezTo>
                <a:close/>
                <a:moveTo>
                  <a:pt x="938435" y="488107"/>
                </a:moveTo>
                <a:cubicBezTo>
                  <a:pt x="938435" y="501287"/>
                  <a:pt x="926651" y="511972"/>
                  <a:pt x="912114" y="511972"/>
                </a:cubicBezTo>
                <a:cubicBezTo>
                  <a:pt x="897579" y="511972"/>
                  <a:pt x="885794" y="501287"/>
                  <a:pt x="885794" y="488107"/>
                </a:cubicBezTo>
                <a:cubicBezTo>
                  <a:pt x="885794" y="474927"/>
                  <a:pt x="897579" y="464242"/>
                  <a:pt x="912114" y="464242"/>
                </a:cubicBezTo>
                <a:cubicBezTo>
                  <a:pt x="926644" y="464236"/>
                  <a:pt x="938427" y="474910"/>
                  <a:pt x="938435" y="488084"/>
                </a:cubicBezTo>
                <a:cubicBezTo>
                  <a:pt x="938435" y="488092"/>
                  <a:pt x="938435" y="488099"/>
                  <a:pt x="938435" y="488107"/>
                </a:cubicBezTo>
                <a:close/>
                <a:moveTo>
                  <a:pt x="1160145" y="488107"/>
                </a:moveTo>
                <a:cubicBezTo>
                  <a:pt x="1160145" y="501287"/>
                  <a:pt x="1148361" y="511972"/>
                  <a:pt x="1133824" y="511972"/>
                </a:cubicBezTo>
                <a:cubicBezTo>
                  <a:pt x="1119288" y="511972"/>
                  <a:pt x="1107504" y="501287"/>
                  <a:pt x="1107504" y="488107"/>
                </a:cubicBezTo>
                <a:cubicBezTo>
                  <a:pt x="1107504" y="474927"/>
                  <a:pt x="1119288" y="464242"/>
                  <a:pt x="1133824" y="464242"/>
                </a:cubicBezTo>
                <a:cubicBezTo>
                  <a:pt x="1148353" y="464258"/>
                  <a:pt x="1160129" y="474933"/>
                  <a:pt x="1160145" y="488107"/>
                </a:cubicBezTo>
                <a:close/>
                <a:moveTo>
                  <a:pt x="51650" y="642885"/>
                </a:moveTo>
                <a:cubicBezTo>
                  <a:pt x="51650" y="656065"/>
                  <a:pt x="39866" y="666750"/>
                  <a:pt x="25329" y="666750"/>
                </a:cubicBezTo>
                <a:cubicBezTo>
                  <a:pt x="10793" y="666750"/>
                  <a:pt x="-991" y="656065"/>
                  <a:pt x="-991" y="642885"/>
                </a:cubicBezTo>
                <a:cubicBezTo>
                  <a:pt x="-991" y="629705"/>
                  <a:pt x="10793" y="619020"/>
                  <a:pt x="25329" y="619020"/>
                </a:cubicBezTo>
                <a:cubicBezTo>
                  <a:pt x="39860" y="619014"/>
                  <a:pt x="51642" y="629688"/>
                  <a:pt x="51650" y="642862"/>
                </a:cubicBezTo>
                <a:cubicBezTo>
                  <a:pt x="51650" y="642870"/>
                  <a:pt x="51650" y="642877"/>
                  <a:pt x="51650" y="642885"/>
                </a:cubicBezTo>
                <a:close/>
                <a:moveTo>
                  <a:pt x="273361" y="642885"/>
                </a:moveTo>
                <a:cubicBezTo>
                  <a:pt x="273361" y="656065"/>
                  <a:pt x="261577" y="666750"/>
                  <a:pt x="247041" y="666750"/>
                </a:cubicBezTo>
                <a:cubicBezTo>
                  <a:pt x="232505" y="666750"/>
                  <a:pt x="220720" y="656065"/>
                  <a:pt x="220720" y="642885"/>
                </a:cubicBezTo>
                <a:cubicBezTo>
                  <a:pt x="220720" y="629705"/>
                  <a:pt x="232505" y="619020"/>
                  <a:pt x="247041" y="619020"/>
                </a:cubicBezTo>
                <a:cubicBezTo>
                  <a:pt x="261569" y="619035"/>
                  <a:pt x="273345" y="629711"/>
                  <a:pt x="273361" y="642885"/>
                </a:cubicBezTo>
                <a:close/>
                <a:moveTo>
                  <a:pt x="495012" y="642885"/>
                </a:moveTo>
                <a:cubicBezTo>
                  <a:pt x="495012" y="656065"/>
                  <a:pt x="483227" y="666750"/>
                  <a:pt x="468691" y="666750"/>
                </a:cubicBezTo>
                <a:cubicBezTo>
                  <a:pt x="454155" y="666750"/>
                  <a:pt x="442371" y="656065"/>
                  <a:pt x="442371" y="642885"/>
                </a:cubicBezTo>
                <a:cubicBezTo>
                  <a:pt x="442371" y="629705"/>
                  <a:pt x="454155" y="619020"/>
                  <a:pt x="468691" y="619020"/>
                </a:cubicBezTo>
                <a:cubicBezTo>
                  <a:pt x="483220" y="619014"/>
                  <a:pt x="495003" y="629688"/>
                  <a:pt x="495012" y="642862"/>
                </a:cubicBezTo>
                <a:cubicBezTo>
                  <a:pt x="495012" y="642870"/>
                  <a:pt x="495012" y="642877"/>
                  <a:pt x="495012" y="642885"/>
                </a:cubicBezTo>
                <a:close/>
                <a:moveTo>
                  <a:pt x="716723" y="642885"/>
                </a:moveTo>
                <a:cubicBezTo>
                  <a:pt x="716723" y="656065"/>
                  <a:pt x="704939" y="666750"/>
                  <a:pt x="690403" y="666750"/>
                </a:cubicBezTo>
                <a:cubicBezTo>
                  <a:pt x="675866" y="666750"/>
                  <a:pt x="664082" y="656065"/>
                  <a:pt x="664082" y="642885"/>
                </a:cubicBezTo>
                <a:cubicBezTo>
                  <a:pt x="664082" y="629705"/>
                  <a:pt x="675866" y="619020"/>
                  <a:pt x="690403" y="619020"/>
                </a:cubicBezTo>
                <a:cubicBezTo>
                  <a:pt x="704933" y="619014"/>
                  <a:pt x="716715" y="629688"/>
                  <a:pt x="716723" y="642862"/>
                </a:cubicBezTo>
                <a:cubicBezTo>
                  <a:pt x="716723" y="642870"/>
                  <a:pt x="716723" y="642877"/>
                  <a:pt x="716723" y="642885"/>
                </a:cubicBezTo>
                <a:close/>
                <a:moveTo>
                  <a:pt x="938435" y="642885"/>
                </a:moveTo>
                <a:cubicBezTo>
                  <a:pt x="938435" y="656065"/>
                  <a:pt x="926651" y="666750"/>
                  <a:pt x="912114" y="666750"/>
                </a:cubicBezTo>
                <a:cubicBezTo>
                  <a:pt x="897579" y="666750"/>
                  <a:pt x="885794" y="656065"/>
                  <a:pt x="885794" y="642885"/>
                </a:cubicBezTo>
                <a:cubicBezTo>
                  <a:pt x="885794" y="629705"/>
                  <a:pt x="897579" y="619020"/>
                  <a:pt x="912114" y="619020"/>
                </a:cubicBezTo>
                <a:cubicBezTo>
                  <a:pt x="926644" y="619014"/>
                  <a:pt x="938427" y="629688"/>
                  <a:pt x="938435" y="642862"/>
                </a:cubicBezTo>
                <a:cubicBezTo>
                  <a:pt x="938435" y="642870"/>
                  <a:pt x="938435" y="642877"/>
                  <a:pt x="938435" y="642885"/>
                </a:cubicBezTo>
                <a:close/>
                <a:moveTo>
                  <a:pt x="1160145" y="642885"/>
                </a:moveTo>
                <a:cubicBezTo>
                  <a:pt x="1160145" y="656065"/>
                  <a:pt x="1148361" y="666750"/>
                  <a:pt x="1133824" y="666750"/>
                </a:cubicBezTo>
                <a:cubicBezTo>
                  <a:pt x="1119288" y="666750"/>
                  <a:pt x="1107504" y="656065"/>
                  <a:pt x="1107504" y="642885"/>
                </a:cubicBezTo>
                <a:cubicBezTo>
                  <a:pt x="1107504" y="629705"/>
                  <a:pt x="1119288" y="619020"/>
                  <a:pt x="1133824" y="619020"/>
                </a:cubicBezTo>
                <a:cubicBezTo>
                  <a:pt x="1148353" y="619035"/>
                  <a:pt x="1160129" y="629711"/>
                  <a:pt x="1160145" y="642885"/>
                </a:cubicBezTo>
                <a:close/>
              </a:path>
            </a:pathLst>
          </a:custGeom>
          <a:solidFill>
            <a:srgbClr val="1E7FFF"/>
          </a:solidFill>
          <a:ln/>
        </p:spPr>
      </p:sp>
      <p:sp>
        <p:nvSpPr>
          <p:cNvPr id="7" name="Text 3"/>
          <p:cNvSpPr/>
          <p:nvPr/>
        </p:nvSpPr>
        <p:spPr>
          <a:xfrm>
            <a:off x="10201275" y="643890"/>
            <a:ext cx="1160145" cy="6667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4"/>
          <p:cNvSpPr/>
          <p:nvPr/>
        </p:nvSpPr>
        <p:spPr>
          <a:xfrm>
            <a:off x="595630" y="512445"/>
            <a:ext cx="8559800"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麦克风像耳朵听指令</a:t>
            </a:r>
            <a:endParaRPr lang="en-US" sz="1600" dirty="0"/>
          </a:p>
        </p:txBody>
      </p:sp>
      <p:pic>
        <p:nvPicPr>
          <p:cNvPr id="9"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sp>
        <p:nvSpPr>
          <p:cNvPr id="10" name="Shape 5"/>
          <p:cNvSpPr/>
          <p:nvPr/>
        </p:nvSpPr>
        <p:spPr>
          <a:xfrm>
            <a:off x="9360535" y="5412740"/>
            <a:ext cx="1160145" cy="700405"/>
          </a:xfrm>
          <a:custGeom>
            <a:avLst/>
            <a:gdLst/>
            <a:ahLst/>
            <a:cxnLst/>
            <a:rect l="l" t="t" r="r" b="b"/>
            <a:pathLst>
              <a:path w="1160145" h="700405">
                <a:moveTo>
                  <a:pt x="51650" y="24972"/>
                </a:moveTo>
                <a:cubicBezTo>
                  <a:pt x="51650" y="38817"/>
                  <a:pt x="39866" y="50041"/>
                  <a:pt x="25329" y="50041"/>
                </a:cubicBezTo>
                <a:cubicBezTo>
                  <a:pt x="10793" y="50041"/>
                  <a:pt x="-991" y="38817"/>
                  <a:pt x="-991" y="24972"/>
                </a:cubicBezTo>
                <a:cubicBezTo>
                  <a:pt x="-991" y="11126"/>
                  <a:pt x="10793" y="-98"/>
                  <a:pt x="25329" y="-98"/>
                </a:cubicBezTo>
                <a:cubicBezTo>
                  <a:pt x="39860" y="-105"/>
                  <a:pt x="51642" y="11110"/>
                  <a:pt x="51650" y="24947"/>
                </a:cubicBezTo>
                <a:cubicBezTo>
                  <a:pt x="51650" y="24956"/>
                  <a:pt x="51650" y="24964"/>
                  <a:pt x="51650" y="24972"/>
                </a:cubicBezTo>
                <a:close/>
                <a:moveTo>
                  <a:pt x="273361" y="24972"/>
                </a:moveTo>
                <a:cubicBezTo>
                  <a:pt x="273361" y="38817"/>
                  <a:pt x="261577" y="50041"/>
                  <a:pt x="247041" y="50041"/>
                </a:cubicBezTo>
                <a:cubicBezTo>
                  <a:pt x="232505" y="50041"/>
                  <a:pt x="220720" y="38817"/>
                  <a:pt x="220720" y="24972"/>
                </a:cubicBezTo>
                <a:cubicBezTo>
                  <a:pt x="220720" y="11126"/>
                  <a:pt x="232505" y="-98"/>
                  <a:pt x="247041" y="-98"/>
                </a:cubicBezTo>
                <a:cubicBezTo>
                  <a:pt x="261569" y="-81"/>
                  <a:pt x="273345" y="11133"/>
                  <a:pt x="273361" y="24972"/>
                </a:cubicBezTo>
                <a:close/>
                <a:moveTo>
                  <a:pt x="495012" y="24972"/>
                </a:moveTo>
                <a:cubicBezTo>
                  <a:pt x="495012" y="38817"/>
                  <a:pt x="483227" y="50041"/>
                  <a:pt x="468691" y="50041"/>
                </a:cubicBezTo>
                <a:cubicBezTo>
                  <a:pt x="454155" y="50041"/>
                  <a:pt x="442371" y="38817"/>
                  <a:pt x="442371" y="24972"/>
                </a:cubicBezTo>
                <a:cubicBezTo>
                  <a:pt x="442371" y="11126"/>
                  <a:pt x="454155" y="-98"/>
                  <a:pt x="468691" y="-98"/>
                </a:cubicBezTo>
                <a:cubicBezTo>
                  <a:pt x="483220" y="-105"/>
                  <a:pt x="495003" y="11110"/>
                  <a:pt x="495012" y="24947"/>
                </a:cubicBezTo>
                <a:cubicBezTo>
                  <a:pt x="495012" y="24956"/>
                  <a:pt x="495012" y="24964"/>
                  <a:pt x="495012" y="24972"/>
                </a:cubicBezTo>
                <a:close/>
                <a:moveTo>
                  <a:pt x="716723" y="24972"/>
                </a:moveTo>
                <a:cubicBezTo>
                  <a:pt x="716723" y="38817"/>
                  <a:pt x="704939" y="50041"/>
                  <a:pt x="690403" y="50041"/>
                </a:cubicBezTo>
                <a:cubicBezTo>
                  <a:pt x="675866" y="50041"/>
                  <a:pt x="664082" y="38817"/>
                  <a:pt x="664082" y="24972"/>
                </a:cubicBezTo>
                <a:cubicBezTo>
                  <a:pt x="664082" y="11126"/>
                  <a:pt x="675866" y="-98"/>
                  <a:pt x="690403" y="-98"/>
                </a:cubicBezTo>
                <a:cubicBezTo>
                  <a:pt x="704933" y="-105"/>
                  <a:pt x="716715" y="11110"/>
                  <a:pt x="716723" y="24947"/>
                </a:cubicBezTo>
                <a:cubicBezTo>
                  <a:pt x="716723" y="24956"/>
                  <a:pt x="716723" y="24964"/>
                  <a:pt x="716723" y="24972"/>
                </a:cubicBezTo>
                <a:close/>
                <a:moveTo>
                  <a:pt x="938435" y="24972"/>
                </a:moveTo>
                <a:cubicBezTo>
                  <a:pt x="938435" y="38817"/>
                  <a:pt x="926651" y="50041"/>
                  <a:pt x="912114" y="50041"/>
                </a:cubicBezTo>
                <a:cubicBezTo>
                  <a:pt x="897579" y="50041"/>
                  <a:pt x="885794" y="38817"/>
                  <a:pt x="885794" y="24972"/>
                </a:cubicBezTo>
                <a:cubicBezTo>
                  <a:pt x="885794" y="11126"/>
                  <a:pt x="897579" y="-98"/>
                  <a:pt x="912114" y="-98"/>
                </a:cubicBezTo>
                <a:cubicBezTo>
                  <a:pt x="926644" y="-105"/>
                  <a:pt x="938427" y="11110"/>
                  <a:pt x="938435" y="24947"/>
                </a:cubicBezTo>
                <a:cubicBezTo>
                  <a:pt x="938435" y="24956"/>
                  <a:pt x="938435" y="24964"/>
                  <a:pt x="938435" y="24972"/>
                </a:cubicBezTo>
                <a:close/>
                <a:moveTo>
                  <a:pt x="1160145" y="24972"/>
                </a:moveTo>
                <a:cubicBezTo>
                  <a:pt x="1160145" y="38817"/>
                  <a:pt x="1148361" y="50041"/>
                  <a:pt x="1133824" y="50041"/>
                </a:cubicBezTo>
                <a:cubicBezTo>
                  <a:pt x="1119288" y="50041"/>
                  <a:pt x="1107504" y="38817"/>
                  <a:pt x="1107504" y="24972"/>
                </a:cubicBezTo>
                <a:cubicBezTo>
                  <a:pt x="1107504" y="11126"/>
                  <a:pt x="1119288" y="-98"/>
                  <a:pt x="1133824" y="-98"/>
                </a:cubicBezTo>
                <a:cubicBezTo>
                  <a:pt x="1148353" y="-81"/>
                  <a:pt x="1160129" y="11133"/>
                  <a:pt x="1160145" y="24972"/>
                </a:cubicBezTo>
                <a:close/>
                <a:moveTo>
                  <a:pt x="51650" y="187563"/>
                </a:moveTo>
                <a:cubicBezTo>
                  <a:pt x="51650" y="201408"/>
                  <a:pt x="39866" y="212632"/>
                  <a:pt x="25329" y="212632"/>
                </a:cubicBezTo>
                <a:cubicBezTo>
                  <a:pt x="10793" y="212632"/>
                  <a:pt x="-991" y="201408"/>
                  <a:pt x="-991" y="187563"/>
                </a:cubicBezTo>
                <a:cubicBezTo>
                  <a:pt x="-991" y="173717"/>
                  <a:pt x="10793" y="162493"/>
                  <a:pt x="25329" y="162493"/>
                </a:cubicBezTo>
                <a:cubicBezTo>
                  <a:pt x="39860" y="162486"/>
                  <a:pt x="51642" y="173701"/>
                  <a:pt x="51650" y="187539"/>
                </a:cubicBezTo>
                <a:cubicBezTo>
                  <a:pt x="51650" y="187547"/>
                  <a:pt x="51650" y="187555"/>
                  <a:pt x="51650" y="187563"/>
                </a:cubicBezTo>
                <a:close/>
                <a:moveTo>
                  <a:pt x="273361" y="187563"/>
                </a:moveTo>
                <a:cubicBezTo>
                  <a:pt x="273361" y="201408"/>
                  <a:pt x="261577" y="212632"/>
                  <a:pt x="247041" y="212632"/>
                </a:cubicBezTo>
                <a:cubicBezTo>
                  <a:pt x="232505" y="212632"/>
                  <a:pt x="220720" y="201408"/>
                  <a:pt x="220720" y="187563"/>
                </a:cubicBezTo>
                <a:cubicBezTo>
                  <a:pt x="220720" y="173717"/>
                  <a:pt x="232505" y="162493"/>
                  <a:pt x="247041" y="162493"/>
                </a:cubicBezTo>
                <a:cubicBezTo>
                  <a:pt x="261569" y="162510"/>
                  <a:pt x="273345" y="173724"/>
                  <a:pt x="273361" y="187563"/>
                </a:cubicBezTo>
                <a:close/>
                <a:moveTo>
                  <a:pt x="495012" y="187563"/>
                </a:moveTo>
                <a:cubicBezTo>
                  <a:pt x="495012" y="201408"/>
                  <a:pt x="483227" y="212632"/>
                  <a:pt x="468691" y="212632"/>
                </a:cubicBezTo>
                <a:cubicBezTo>
                  <a:pt x="454155" y="212632"/>
                  <a:pt x="442371" y="201408"/>
                  <a:pt x="442371" y="187563"/>
                </a:cubicBezTo>
                <a:cubicBezTo>
                  <a:pt x="442371" y="173717"/>
                  <a:pt x="454155" y="162493"/>
                  <a:pt x="468691" y="162493"/>
                </a:cubicBezTo>
                <a:cubicBezTo>
                  <a:pt x="483220" y="162486"/>
                  <a:pt x="495003" y="173701"/>
                  <a:pt x="495012" y="187539"/>
                </a:cubicBezTo>
                <a:cubicBezTo>
                  <a:pt x="495012" y="187547"/>
                  <a:pt x="495012" y="187555"/>
                  <a:pt x="495012" y="187563"/>
                </a:cubicBezTo>
                <a:close/>
                <a:moveTo>
                  <a:pt x="716723" y="187563"/>
                </a:moveTo>
                <a:cubicBezTo>
                  <a:pt x="716723" y="201408"/>
                  <a:pt x="704939" y="212632"/>
                  <a:pt x="690403" y="212632"/>
                </a:cubicBezTo>
                <a:cubicBezTo>
                  <a:pt x="675866" y="212632"/>
                  <a:pt x="664082" y="201408"/>
                  <a:pt x="664082" y="187563"/>
                </a:cubicBezTo>
                <a:cubicBezTo>
                  <a:pt x="664082" y="173717"/>
                  <a:pt x="675866" y="162493"/>
                  <a:pt x="690403" y="162493"/>
                </a:cubicBezTo>
                <a:cubicBezTo>
                  <a:pt x="704933" y="162486"/>
                  <a:pt x="716715" y="173701"/>
                  <a:pt x="716723" y="187539"/>
                </a:cubicBezTo>
                <a:cubicBezTo>
                  <a:pt x="716723" y="187547"/>
                  <a:pt x="716723" y="187555"/>
                  <a:pt x="716723" y="187563"/>
                </a:cubicBezTo>
                <a:close/>
                <a:moveTo>
                  <a:pt x="938435" y="187563"/>
                </a:moveTo>
                <a:cubicBezTo>
                  <a:pt x="938435" y="201408"/>
                  <a:pt x="926651" y="212632"/>
                  <a:pt x="912114" y="212632"/>
                </a:cubicBezTo>
                <a:cubicBezTo>
                  <a:pt x="897579" y="212632"/>
                  <a:pt x="885794" y="201408"/>
                  <a:pt x="885794" y="187563"/>
                </a:cubicBezTo>
                <a:cubicBezTo>
                  <a:pt x="885794" y="173717"/>
                  <a:pt x="897579" y="162493"/>
                  <a:pt x="912114" y="162493"/>
                </a:cubicBezTo>
                <a:cubicBezTo>
                  <a:pt x="926644" y="162486"/>
                  <a:pt x="938427" y="173701"/>
                  <a:pt x="938435" y="187539"/>
                </a:cubicBezTo>
                <a:cubicBezTo>
                  <a:pt x="938435" y="187547"/>
                  <a:pt x="938435" y="187555"/>
                  <a:pt x="938435" y="187563"/>
                </a:cubicBezTo>
                <a:close/>
                <a:moveTo>
                  <a:pt x="1160145" y="187563"/>
                </a:moveTo>
                <a:cubicBezTo>
                  <a:pt x="1160145" y="201408"/>
                  <a:pt x="1148361" y="212632"/>
                  <a:pt x="1133824" y="212632"/>
                </a:cubicBezTo>
                <a:cubicBezTo>
                  <a:pt x="1119288" y="212632"/>
                  <a:pt x="1107504" y="201408"/>
                  <a:pt x="1107504" y="187563"/>
                </a:cubicBezTo>
                <a:cubicBezTo>
                  <a:pt x="1107504" y="173717"/>
                  <a:pt x="1119288" y="162493"/>
                  <a:pt x="1133824" y="162493"/>
                </a:cubicBezTo>
                <a:cubicBezTo>
                  <a:pt x="1148353" y="162510"/>
                  <a:pt x="1160129" y="173724"/>
                  <a:pt x="1160145" y="187563"/>
                </a:cubicBezTo>
                <a:close/>
                <a:moveTo>
                  <a:pt x="51650" y="350154"/>
                </a:moveTo>
                <a:cubicBezTo>
                  <a:pt x="51650" y="363999"/>
                  <a:pt x="39866" y="375223"/>
                  <a:pt x="25329" y="375223"/>
                </a:cubicBezTo>
                <a:cubicBezTo>
                  <a:pt x="10793" y="375223"/>
                  <a:pt x="-991" y="363999"/>
                  <a:pt x="-991" y="350154"/>
                </a:cubicBezTo>
                <a:cubicBezTo>
                  <a:pt x="-991" y="336308"/>
                  <a:pt x="10793" y="325084"/>
                  <a:pt x="25329" y="325084"/>
                </a:cubicBezTo>
                <a:cubicBezTo>
                  <a:pt x="39860" y="325077"/>
                  <a:pt x="51642" y="336291"/>
                  <a:pt x="51650" y="350129"/>
                </a:cubicBezTo>
                <a:cubicBezTo>
                  <a:pt x="51650" y="350137"/>
                  <a:pt x="51650" y="350146"/>
                  <a:pt x="51650" y="350154"/>
                </a:cubicBezTo>
                <a:close/>
                <a:moveTo>
                  <a:pt x="273361" y="350154"/>
                </a:moveTo>
                <a:cubicBezTo>
                  <a:pt x="273361" y="363999"/>
                  <a:pt x="261577" y="375223"/>
                  <a:pt x="247041" y="375223"/>
                </a:cubicBezTo>
                <a:cubicBezTo>
                  <a:pt x="232505" y="375223"/>
                  <a:pt x="220720" y="363999"/>
                  <a:pt x="220720" y="350154"/>
                </a:cubicBezTo>
                <a:cubicBezTo>
                  <a:pt x="220720" y="336308"/>
                  <a:pt x="232505" y="325084"/>
                  <a:pt x="247041" y="325084"/>
                </a:cubicBezTo>
                <a:cubicBezTo>
                  <a:pt x="261569" y="325101"/>
                  <a:pt x="273345" y="336315"/>
                  <a:pt x="273361" y="350154"/>
                </a:cubicBezTo>
                <a:close/>
                <a:moveTo>
                  <a:pt x="495012" y="350154"/>
                </a:moveTo>
                <a:cubicBezTo>
                  <a:pt x="495012" y="363999"/>
                  <a:pt x="483227" y="375223"/>
                  <a:pt x="468691" y="375223"/>
                </a:cubicBezTo>
                <a:cubicBezTo>
                  <a:pt x="454155" y="375223"/>
                  <a:pt x="442371" y="363999"/>
                  <a:pt x="442371" y="350154"/>
                </a:cubicBezTo>
                <a:cubicBezTo>
                  <a:pt x="442371" y="336308"/>
                  <a:pt x="454155" y="325084"/>
                  <a:pt x="468691" y="325084"/>
                </a:cubicBezTo>
                <a:cubicBezTo>
                  <a:pt x="483220" y="325077"/>
                  <a:pt x="495003" y="336291"/>
                  <a:pt x="495012" y="350129"/>
                </a:cubicBezTo>
                <a:cubicBezTo>
                  <a:pt x="495012" y="350137"/>
                  <a:pt x="495012" y="350146"/>
                  <a:pt x="495012" y="350154"/>
                </a:cubicBezTo>
                <a:close/>
                <a:moveTo>
                  <a:pt x="716723" y="350154"/>
                </a:moveTo>
                <a:cubicBezTo>
                  <a:pt x="716723" y="363999"/>
                  <a:pt x="704939" y="375223"/>
                  <a:pt x="690403" y="375223"/>
                </a:cubicBezTo>
                <a:cubicBezTo>
                  <a:pt x="675866" y="375223"/>
                  <a:pt x="664082" y="363999"/>
                  <a:pt x="664082" y="350154"/>
                </a:cubicBezTo>
                <a:cubicBezTo>
                  <a:pt x="664082" y="336308"/>
                  <a:pt x="675866" y="325084"/>
                  <a:pt x="690403" y="325084"/>
                </a:cubicBezTo>
                <a:cubicBezTo>
                  <a:pt x="704933" y="325077"/>
                  <a:pt x="716715" y="336291"/>
                  <a:pt x="716723" y="350129"/>
                </a:cubicBezTo>
                <a:cubicBezTo>
                  <a:pt x="716723" y="350137"/>
                  <a:pt x="716723" y="350146"/>
                  <a:pt x="716723" y="350154"/>
                </a:cubicBezTo>
                <a:close/>
                <a:moveTo>
                  <a:pt x="938435" y="350154"/>
                </a:moveTo>
                <a:cubicBezTo>
                  <a:pt x="938435" y="363999"/>
                  <a:pt x="926651" y="375223"/>
                  <a:pt x="912114" y="375223"/>
                </a:cubicBezTo>
                <a:cubicBezTo>
                  <a:pt x="897579" y="375223"/>
                  <a:pt x="885794" y="363999"/>
                  <a:pt x="885794" y="350154"/>
                </a:cubicBezTo>
                <a:cubicBezTo>
                  <a:pt x="885794" y="336308"/>
                  <a:pt x="897579" y="325084"/>
                  <a:pt x="912114" y="325084"/>
                </a:cubicBezTo>
                <a:cubicBezTo>
                  <a:pt x="926644" y="325077"/>
                  <a:pt x="938427" y="336291"/>
                  <a:pt x="938435" y="350129"/>
                </a:cubicBezTo>
                <a:cubicBezTo>
                  <a:pt x="938435" y="350137"/>
                  <a:pt x="938435" y="350146"/>
                  <a:pt x="938435" y="350154"/>
                </a:cubicBezTo>
                <a:close/>
                <a:moveTo>
                  <a:pt x="1160145" y="350154"/>
                </a:moveTo>
                <a:cubicBezTo>
                  <a:pt x="1160145" y="363999"/>
                  <a:pt x="1148361" y="375223"/>
                  <a:pt x="1133824" y="375223"/>
                </a:cubicBezTo>
                <a:cubicBezTo>
                  <a:pt x="1119288" y="375223"/>
                  <a:pt x="1107504" y="363999"/>
                  <a:pt x="1107504" y="350154"/>
                </a:cubicBezTo>
                <a:cubicBezTo>
                  <a:pt x="1107504" y="336308"/>
                  <a:pt x="1119288" y="325084"/>
                  <a:pt x="1133824" y="325084"/>
                </a:cubicBezTo>
                <a:cubicBezTo>
                  <a:pt x="1148353" y="325101"/>
                  <a:pt x="1160129" y="336315"/>
                  <a:pt x="1160145" y="350154"/>
                </a:cubicBezTo>
                <a:close/>
                <a:moveTo>
                  <a:pt x="51650" y="512745"/>
                </a:moveTo>
                <a:cubicBezTo>
                  <a:pt x="51650" y="526590"/>
                  <a:pt x="39866" y="537814"/>
                  <a:pt x="25329" y="537814"/>
                </a:cubicBezTo>
                <a:cubicBezTo>
                  <a:pt x="10793" y="537814"/>
                  <a:pt x="-991" y="526590"/>
                  <a:pt x="-991" y="512745"/>
                </a:cubicBezTo>
                <a:cubicBezTo>
                  <a:pt x="-991" y="498899"/>
                  <a:pt x="10793" y="487675"/>
                  <a:pt x="25329" y="487675"/>
                </a:cubicBezTo>
                <a:cubicBezTo>
                  <a:pt x="39860" y="487668"/>
                  <a:pt x="51642" y="498882"/>
                  <a:pt x="51650" y="512720"/>
                </a:cubicBezTo>
                <a:cubicBezTo>
                  <a:pt x="51650" y="512729"/>
                  <a:pt x="51650" y="512737"/>
                  <a:pt x="51650" y="512745"/>
                </a:cubicBezTo>
                <a:close/>
                <a:moveTo>
                  <a:pt x="273361" y="512745"/>
                </a:moveTo>
                <a:cubicBezTo>
                  <a:pt x="273361" y="526590"/>
                  <a:pt x="261577" y="537814"/>
                  <a:pt x="247041" y="537814"/>
                </a:cubicBezTo>
                <a:cubicBezTo>
                  <a:pt x="232505" y="537814"/>
                  <a:pt x="220720" y="526590"/>
                  <a:pt x="220720" y="512745"/>
                </a:cubicBezTo>
                <a:cubicBezTo>
                  <a:pt x="220720" y="498899"/>
                  <a:pt x="232505" y="487675"/>
                  <a:pt x="247041" y="487675"/>
                </a:cubicBezTo>
                <a:cubicBezTo>
                  <a:pt x="261569" y="487692"/>
                  <a:pt x="273345" y="498906"/>
                  <a:pt x="273361" y="512745"/>
                </a:cubicBezTo>
                <a:close/>
                <a:moveTo>
                  <a:pt x="495012" y="512745"/>
                </a:moveTo>
                <a:cubicBezTo>
                  <a:pt x="495012" y="526590"/>
                  <a:pt x="483227" y="537814"/>
                  <a:pt x="468691" y="537814"/>
                </a:cubicBezTo>
                <a:cubicBezTo>
                  <a:pt x="454155" y="537814"/>
                  <a:pt x="442371" y="526590"/>
                  <a:pt x="442371" y="512745"/>
                </a:cubicBezTo>
                <a:cubicBezTo>
                  <a:pt x="442371" y="498899"/>
                  <a:pt x="454155" y="487675"/>
                  <a:pt x="468691" y="487675"/>
                </a:cubicBezTo>
                <a:cubicBezTo>
                  <a:pt x="483220" y="487668"/>
                  <a:pt x="495003" y="498882"/>
                  <a:pt x="495012" y="512720"/>
                </a:cubicBezTo>
                <a:cubicBezTo>
                  <a:pt x="495012" y="512729"/>
                  <a:pt x="495012" y="512737"/>
                  <a:pt x="495012" y="512745"/>
                </a:cubicBezTo>
                <a:close/>
                <a:moveTo>
                  <a:pt x="716723" y="512745"/>
                </a:moveTo>
                <a:cubicBezTo>
                  <a:pt x="716723" y="526590"/>
                  <a:pt x="704939" y="537814"/>
                  <a:pt x="690403" y="537814"/>
                </a:cubicBezTo>
                <a:cubicBezTo>
                  <a:pt x="675866" y="537814"/>
                  <a:pt x="664082" y="526590"/>
                  <a:pt x="664082" y="512745"/>
                </a:cubicBezTo>
                <a:cubicBezTo>
                  <a:pt x="664082" y="498899"/>
                  <a:pt x="675866" y="487675"/>
                  <a:pt x="690403" y="487675"/>
                </a:cubicBezTo>
                <a:cubicBezTo>
                  <a:pt x="704933" y="487668"/>
                  <a:pt x="716715" y="498882"/>
                  <a:pt x="716723" y="512720"/>
                </a:cubicBezTo>
                <a:cubicBezTo>
                  <a:pt x="716723" y="512729"/>
                  <a:pt x="716723" y="512737"/>
                  <a:pt x="716723" y="512745"/>
                </a:cubicBezTo>
                <a:close/>
                <a:moveTo>
                  <a:pt x="938435" y="512745"/>
                </a:moveTo>
                <a:cubicBezTo>
                  <a:pt x="938435" y="526590"/>
                  <a:pt x="926651" y="537814"/>
                  <a:pt x="912114" y="537814"/>
                </a:cubicBezTo>
                <a:cubicBezTo>
                  <a:pt x="897579" y="537814"/>
                  <a:pt x="885794" y="526590"/>
                  <a:pt x="885794" y="512745"/>
                </a:cubicBezTo>
                <a:cubicBezTo>
                  <a:pt x="885794" y="498899"/>
                  <a:pt x="897579" y="487675"/>
                  <a:pt x="912114" y="487675"/>
                </a:cubicBezTo>
                <a:cubicBezTo>
                  <a:pt x="926644" y="487668"/>
                  <a:pt x="938427" y="498882"/>
                  <a:pt x="938435" y="512720"/>
                </a:cubicBezTo>
                <a:cubicBezTo>
                  <a:pt x="938435" y="512729"/>
                  <a:pt x="938435" y="512737"/>
                  <a:pt x="938435" y="512745"/>
                </a:cubicBezTo>
                <a:close/>
                <a:moveTo>
                  <a:pt x="1160145" y="512745"/>
                </a:moveTo>
                <a:cubicBezTo>
                  <a:pt x="1160145" y="526590"/>
                  <a:pt x="1148361" y="537814"/>
                  <a:pt x="1133824" y="537814"/>
                </a:cubicBezTo>
                <a:cubicBezTo>
                  <a:pt x="1119288" y="537814"/>
                  <a:pt x="1107504" y="526590"/>
                  <a:pt x="1107504" y="512745"/>
                </a:cubicBezTo>
                <a:cubicBezTo>
                  <a:pt x="1107504" y="498899"/>
                  <a:pt x="1119288" y="487675"/>
                  <a:pt x="1133824" y="487675"/>
                </a:cubicBezTo>
                <a:cubicBezTo>
                  <a:pt x="1148353" y="487692"/>
                  <a:pt x="1160129" y="498906"/>
                  <a:pt x="1160145" y="512745"/>
                </a:cubicBezTo>
                <a:close/>
                <a:moveTo>
                  <a:pt x="51650" y="675336"/>
                </a:moveTo>
                <a:cubicBezTo>
                  <a:pt x="51650" y="689181"/>
                  <a:pt x="39866" y="700405"/>
                  <a:pt x="25329" y="700405"/>
                </a:cubicBezTo>
                <a:cubicBezTo>
                  <a:pt x="10793" y="700405"/>
                  <a:pt x="-991" y="689181"/>
                  <a:pt x="-991" y="675336"/>
                </a:cubicBezTo>
                <a:cubicBezTo>
                  <a:pt x="-991" y="661490"/>
                  <a:pt x="10793" y="650266"/>
                  <a:pt x="25329" y="650266"/>
                </a:cubicBezTo>
                <a:cubicBezTo>
                  <a:pt x="39860" y="650260"/>
                  <a:pt x="51642" y="661473"/>
                  <a:pt x="51650" y="675311"/>
                </a:cubicBezTo>
                <a:cubicBezTo>
                  <a:pt x="51650" y="675319"/>
                  <a:pt x="51650" y="675327"/>
                  <a:pt x="51650" y="675336"/>
                </a:cubicBezTo>
                <a:close/>
                <a:moveTo>
                  <a:pt x="273361" y="675336"/>
                </a:moveTo>
                <a:cubicBezTo>
                  <a:pt x="273361" y="689181"/>
                  <a:pt x="261577" y="700405"/>
                  <a:pt x="247041" y="700405"/>
                </a:cubicBezTo>
                <a:cubicBezTo>
                  <a:pt x="232505" y="700405"/>
                  <a:pt x="220720" y="689181"/>
                  <a:pt x="220720" y="675336"/>
                </a:cubicBezTo>
                <a:cubicBezTo>
                  <a:pt x="220720" y="661490"/>
                  <a:pt x="232505" y="650266"/>
                  <a:pt x="247041" y="650266"/>
                </a:cubicBezTo>
                <a:cubicBezTo>
                  <a:pt x="261569" y="650282"/>
                  <a:pt x="273345" y="661497"/>
                  <a:pt x="273361" y="675336"/>
                </a:cubicBezTo>
                <a:close/>
                <a:moveTo>
                  <a:pt x="495012" y="675336"/>
                </a:moveTo>
                <a:cubicBezTo>
                  <a:pt x="495012" y="689181"/>
                  <a:pt x="483227" y="700405"/>
                  <a:pt x="468691" y="700405"/>
                </a:cubicBezTo>
                <a:cubicBezTo>
                  <a:pt x="454155" y="700405"/>
                  <a:pt x="442371" y="689181"/>
                  <a:pt x="442371" y="675336"/>
                </a:cubicBezTo>
                <a:cubicBezTo>
                  <a:pt x="442371" y="661490"/>
                  <a:pt x="454155" y="650266"/>
                  <a:pt x="468691" y="650266"/>
                </a:cubicBezTo>
                <a:cubicBezTo>
                  <a:pt x="483220" y="650260"/>
                  <a:pt x="495003" y="661473"/>
                  <a:pt x="495012" y="675311"/>
                </a:cubicBezTo>
                <a:cubicBezTo>
                  <a:pt x="495012" y="675319"/>
                  <a:pt x="495012" y="675327"/>
                  <a:pt x="495012" y="675336"/>
                </a:cubicBezTo>
                <a:close/>
                <a:moveTo>
                  <a:pt x="716723" y="675336"/>
                </a:moveTo>
                <a:cubicBezTo>
                  <a:pt x="716723" y="689181"/>
                  <a:pt x="704939" y="700405"/>
                  <a:pt x="690403" y="700405"/>
                </a:cubicBezTo>
                <a:cubicBezTo>
                  <a:pt x="675866" y="700405"/>
                  <a:pt x="664082" y="689181"/>
                  <a:pt x="664082" y="675336"/>
                </a:cubicBezTo>
                <a:cubicBezTo>
                  <a:pt x="664082" y="661490"/>
                  <a:pt x="675866" y="650266"/>
                  <a:pt x="690403" y="650266"/>
                </a:cubicBezTo>
                <a:cubicBezTo>
                  <a:pt x="704933" y="650260"/>
                  <a:pt x="716715" y="661473"/>
                  <a:pt x="716723" y="675311"/>
                </a:cubicBezTo>
                <a:cubicBezTo>
                  <a:pt x="716723" y="675319"/>
                  <a:pt x="716723" y="675327"/>
                  <a:pt x="716723" y="675336"/>
                </a:cubicBezTo>
                <a:close/>
                <a:moveTo>
                  <a:pt x="938435" y="675336"/>
                </a:moveTo>
                <a:cubicBezTo>
                  <a:pt x="938435" y="689181"/>
                  <a:pt x="926651" y="700405"/>
                  <a:pt x="912114" y="700405"/>
                </a:cubicBezTo>
                <a:cubicBezTo>
                  <a:pt x="897579" y="700405"/>
                  <a:pt x="885794" y="689181"/>
                  <a:pt x="885794" y="675336"/>
                </a:cubicBezTo>
                <a:cubicBezTo>
                  <a:pt x="885794" y="661490"/>
                  <a:pt x="897579" y="650266"/>
                  <a:pt x="912114" y="650266"/>
                </a:cubicBezTo>
                <a:cubicBezTo>
                  <a:pt x="926644" y="650260"/>
                  <a:pt x="938427" y="661473"/>
                  <a:pt x="938435" y="675311"/>
                </a:cubicBezTo>
                <a:cubicBezTo>
                  <a:pt x="938435" y="675319"/>
                  <a:pt x="938435" y="675327"/>
                  <a:pt x="938435" y="675336"/>
                </a:cubicBezTo>
                <a:close/>
                <a:moveTo>
                  <a:pt x="1160145" y="675336"/>
                </a:moveTo>
                <a:cubicBezTo>
                  <a:pt x="1160145" y="689181"/>
                  <a:pt x="1148361" y="700405"/>
                  <a:pt x="1133824" y="700405"/>
                </a:cubicBezTo>
                <a:cubicBezTo>
                  <a:pt x="1119288" y="700405"/>
                  <a:pt x="1107504" y="689181"/>
                  <a:pt x="1107504" y="675336"/>
                </a:cubicBezTo>
                <a:cubicBezTo>
                  <a:pt x="1107504" y="661490"/>
                  <a:pt x="1119288" y="650266"/>
                  <a:pt x="1133824" y="650266"/>
                </a:cubicBezTo>
                <a:cubicBezTo>
                  <a:pt x="1148353" y="650282"/>
                  <a:pt x="1160129" y="661497"/>
                  <a:pt x="1160145" y="675336"/>
                </a:cubicBezTo>
                <a:close/>
              </a:path>
            </a:pathLst>
          </a:custGeom>
          <a:solidFill>
            <a:srgbClr val="1E7FFF"/>
          </a:solidFill>
          <a:ln/>
        </p:spPr>
      </p:sp>
      <p:sp>
        <p:nvSpPr>
          <p:cNvPr id="11" name="Text 6"/>
          <p:cNvSpPr/>
          <p:nvPr/>
        </p:nvSpPr>
        <p:spPr>
          <a:xfrm>
            <a:off x="9360535" y="5412740"/>
            <a:ext cx="1160145" cy="7004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7"/>
          <p:cNvSpPr/>
          <p:nvPr/>
        </p:nvSpPr>
        <p:spPr>
          <a:xfrm>
            <a:off x="6556375" y="1937385"/>
            <a:ext cx="4780280" cy="42545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197DFA"/>
                </a:solidFill>
                <a:latin typeface="MiSans" pitchFamily="34" charset="0"/>
                <a:ea typeface="MiSans" pitchFamily="34" charset="-122"/>
                <a:cs typeface="MiSans" pitchFamily="34" charset="-120"/>
              </a:rPr>
              <a:t>语音识别的作用</a:t>
            </a:r>
            <a:endParaRPr lang="en-US" sz="1600" dirty="0"/>
          </a:p>
        </p:txBody>
      </p:sp>
      <p:sp>
        <p:nvSpPr>
          <p:cNvPr id="13" name="Text 8"/>
          <p:cNvSpPr/>
          <p:nvPr/>
        </p:nvSpPr>
        <p:spPr>
          <a:xfrm>
            <a:off x="6556375" y="2502535"/>
            <a:ext cx="4780280" cy="1645841"/>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262626"/>
                </a:solidFill>
                <a:latin typeface="MiSans" pitchFamily="34" charset="0"/>
                <a:ea typeface="MiSans" pitchFamily="34" charset="-122"/>
                <a:cs typeface="MiSans" pitchFamily="34" charset="-120"/>
              </a:rPr>
              <a:t>麦克风可以捕捉语音指令并将其转换为文字，机器人通过语音识别技术可以理解人类的指令并做出相应的动作。例如，说‘前进’机器人就会前进。</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935355" y="1735455"/>
            <a:ext cx="10439400" cy="4157345"/>
          </a:xfrm>
          <a:prstGeom prst="rect">
            <a:avLst/>
          </a:prstGeom>
          <a:solidFill>
            <a:srgbClr val="1E7FFF"/>
          </a:solidFill>
          <a:ln/>
        </p:spPr>
      </p:sp>
      <p:sp>
        <p:nvSpPr>
          <p:cNvPr id="4" name="Text 1"/>
          <p:cNvSpPr/>
          <p:nvPr/>
        </p:nvSpPr>
        <p:spPr>
          <a:xfrm>
            <a:off x="935355" y="1735455"/>
            <a:ext cx="10439400" cy="415734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9-08-13:48:56-d2v6si5nfo2stf9dkcug.jpg">    </p:cNvPr>
          <p:cNvPicPr>
            <a:picLocks noChangeAspect="1"/>
          </p:cNvPicPr>
          <p:nvPr/>
        </p:nvPicPr>
        <p:blipFill>
          <a:blip r:embed="rId3"/>
          <a:srcRect l="16225" r="21883" t="1840" b="9901"/>
          <a:stretch/>
        </p:blipFill>
        <p:spPr>
          <a:xfrm>
            <a:off x="1127125" y="1927225"/>
            <a:ext cx="3500120" cy="3747135"/>
          </a:xfrm>
          <a:prstGeom prst="rect">
            <a:avLst/>
          </a:prstGeom>
        </p:spPr>
      </p:pic>
      <p:pic>
        <p:nvPicPr>
          <p:cNvPr id="6" name="Image 2" descr="https://kimi-img.moonshot.cn/pub/slides/slides_tmpl/image/25-09-08-13:48:53-d2v6shdnfo2stf9dkcs0.png">    </p:cNvPr>
          <p:cNvPicPr>
            <a:picLocks noChangeAspect="1"/>
          </p:cNvPicPr>
          <p:nvPr/>
        </p:nvPicPr>
        <p:blipFill>
          <a:blip r:embed="rId4"/>
          <a:stretch>
            <a:fillRect/>
          </a:stretch>
        </p:blipFill>
        <p:spPr>
          <a:xfrm>
            <a:off x="4947920" y="3829050"/>
            <a:ext cx="6041390" cy="18415"/>
          </a:xfrm>
          <a:prstGeom prst="rect">
            <a:avLst/>
          </a:prstGeom>
        </p:spPr>
      </p:pic>
      <p:sp>
        <p:nvSpPr>
          <p:cNvPr id="7" name="Shape 2"/>
          <p:cNvSpPr/>
          <p:nvPr/>
        </p:nvSpPr>
        <p:spPr>
          <a:xfrm>
            <a:off x="10356850" y="635000"/>
            <a:ext cx="1160145" cy="707390"/>
          </a:xfrm>
          <a:custGeom>
            <a:avLst/>
            <a:gdLst/>
            <a:ahLst/>
            <a:cxnLst/>
            <a:rect l="l" t="t" r="r" b="b"/>
            <a:pathLst>
              <a:path w="1160145" h="707390">
                <a:moveTo>
                  <a:pt x="51650" y="25221"/>
                </a:moveTo>
                <a:cubicBezTo>
                  <a:pt x="51650" y="39204"/>
                  <a:pt x="39866" y="50540"/>
                  <a:pt x="25329" y="50540"/>
                </a:cubicBezTo>
                <a:cubicBezTo>
                  <a:pt x="10793" y="50540"/>
                  <a:pt x="-991" y="39204"/>
                  <a:pt x="-991" y="25221"/>
                </a:cubicBezTo>
                <a:cubicBezTo>
                  <a:pt x="-991" y="11237"/>
                  <a:pt x="10793" y="-99"/>
                  <a:pt x="25329" y="-99"/>
                </a:cubicBezTo>
                <a:cubicBezTo>
                  <a:pt x="39860" y="-106"/>
                  <a:pt x="51642" y="11220"/>
                  <a:pt x="51650" y="25196"/>
                </a:cubicBezTo>
                <a:cubicBezTo>
                  <a:pt x="51650" y="25205"/>
                  <a:pt x="51650" y="25213"/>
                  <a:pt x="51650" y="25221"/>
                </a:cubicBezTo>
                <a:close/>
                <a:moveTo>
                  <a:pt x="273361" y="25221"/>
                </a:moveTo>
                <a:cubicBezTo>
                  <a:pt x="273361" y="39204"/>
                  <a:pt x="261577" y="50540"/>
                  <a:pt x="247041" y="50540"/>
                </a:cubicBezTo>
                <a:cubicBezTo>
                  <a:pt x="232505" y="50540"/>
                  <a:pt x="220720" y="39204"/>
                  <a:pt x="220720" y="25221"/>
                </a:cubicBezTo>
                <a:cubicBezTo>
                  <a:pt x="220720" y="11237"/>
                  <a:pt x="232505" y="-99"/>
                  <a:pt x="247041" y="-99"/>
                </a:cubicBezTo>
                <a:cubicBezTo>
                  <a:pt x="261569" y="-82"/>
                  <a:pt x="273345" y="11244"/>
                  <a:pt x="273361" y="25221"/>
                </a:cubicBezTo>
                <a:close/>
                <a:moveTo>
                  <a:pt x="495012" y="25221"/>
                </a:moveTo>
                <a:cubicBezTo>
                  <a:pt x="495012" y="39204"/>
                  <a:pt x="483227" y="50540"/>
                  <a:pt x="468691" y="50540"/>
                </a:cubicBezTo>
                <a:cubicBezTo>
                  <a:pt x="454155" y="50540"/>
                  <a:pt x="442371" y="39204"/>
                  <a:pt x="442371" y="25221"/>
                </a:cubicBezTo>
                <a:cubicBezTo>
                  <a:pt x="442371" y="11237"/>
                  <a:pt x="454155" y="-99"/>
                  <a:pt x="468691" y="-99"/>
                </a:cubicBezTo>
                <a:cubicBezTo>
                  <a:pt x="483220" y="-106"/>
                  <a:pt x="495003" y="11220"/>
                  <a:pt x="495012" y="25196"/>
                </a:cubicBezTo>
                <a:cubicBezTo>
                  <a:pt x="495012" y="25205"/>
                  <a:pt x="495012" y="25213"/>
                  <a:pt x="495012" y="25221"/>
                </a:cubicBezTo>
                <a:close/>
                <a:moveTo>
                  <a:pt x="716723" y="25221"/>
                </a:moveTo>
                <a:cubicBezTo>
                  <a:pt x="716723" y="39204"/>
                  <a:pt x="704939" y="50540"/>
                  <a:pt x="690403" y="50540"/>
                </a:cubicBezTo>
                <a:cubicBezTo>
                  <a:pt x="675866" y="50540"/>
                  <a:pt x="664082" y="39204"/>
                  <a:pt x="664082" y="25221"/>
                </a:cubicBezTo>
                <a:cubicBezTo>
                  <a:pt x="664082" y="11237"/>
                  <a:pt x="675866" y="-99"/>
                  <a:pt x="690403" y="-99"/>
                </a:cubicBezTo>
                <a:cubicBezTo>
                  <a:pt x="704933" y="-106"/>
                  <a:pt x="716715" y="11220"/>
                  <a:pt x="716723" y="25196"/>
                </a:cubicBezTo>
                <a:cubicBezTo>
                  <a:pt x="716723" y="25205"/>
                  <a:pt x="716723" y="25213"/>
                  <a:pt x="716723" y="25221"/>
                </a:cubicBezTo>
                <a:close/>
                <a:moveTo>
                  <a:pt x="938435" y="25221"/>
                </a:moveTo>
                <a:cubicBezTo>
                  <a:pt x="938435" y="39204"/>
                  <a:pt x="926651" y="50540"/>
                  <a:pt x="912114" y="50540"/>
                </a:cubicBezTo>
                <a:cubicBezTo>
                  <a:pt x="897579" y="50540"/>
                  <a:pt x="885794" y="39204"/>
                  <a:pt x="885794" y="25221"/>
                </a:cubicBezTo>
                <a:cubicBezTo>
                  <a:pt x="885794" y="11237"/>
                  <a:pt x="897579" y="-99"/>
                  <a:pt x="912114" y="-99"/>
                </a:cubicBezTo>
                <a:cubicBezTo>
                  <a:pt x="926644" y="-106"/>
                  <a:pt x="938427" y="11220"/>
                  <a:pt x="938435" y="25196"/>
                </a:cubicBezTo>
                <a:cubicBezTo>
                  <a:pt x="938435" y="25205"/>
                  <a:pt x="938435" y="25213"/>
                  <a:pt x="938435" y="25221"/>
                </a:cubicBezTo>
                <a:close/>
                <a:moveTo>
                  <a:pt x="1160145" y="25221"/>
                </a:moveTo>
                <a:cubicBezTo>
                  <a:pt x="1160145" y="39204"/>
                  <a:pt x="1148361" y="50540"/>
                  <a:pt x="1133824" y="50540"/>
                </a:cubicBezTo>
                <a:cubicBezTo>
                  <a:pt x="1119288" y="50540"/>
                  <a:pt x="1107504" y="39204"/>
                  <a:pt x="1107504" y="25221"/>
                </a:cubicBezTo>
                <a:cubicBezTo>
                  <a:pt x="1107504" y="11237"/>
                  <a:pt x="1119288" y="-99"/>
                  <a:pt x="1133824" y="-99"/>
                </a:cubicBezTo>
                <a:cubicBezTo>
                  <a:pt x="1148353" y="-82"/>
                  <a:pt x="1160129" y="11244"/>
                  <a:pt x="1160145" y="25221"/>
                </a:cubicBezTo>
                <a:close/>
                <a:moveTo>
                  <a:pt x="51650" y="189433"/>
                </a:moveTo>
                <a:cubicBezTo>
                  <a:pt x="51650" y="203417"/>
                  <a:pt x="39866" y="214752"/>
                  <a:pt x="25329" y="214752"/>
                </a:cubicBezTo>
                <a:cubicBezTo>
                  <a:pt x="10793" y="214752"/>
                  <a:pt x="-991" y="203417"/>
                  <a:pt x="-991" y="189433"/>
                </a:cubicBezTo>
                <a:cubicBezTo>
                  <a:pt x="-991" y="175449"/>
                  <a:pt x="10793" y="164114"/>
                  <a:pt x="25329" y="164114"/>
                </a:cubicBezTo>
                <a:cubicBezTo>
                  <a:pt x="39860" y="164107"/>
                  <a:pt x="51642" y="175433"/>
                  <a:pt x="51650" y="189410"/>
                </a:cubicBezTo>
                <a:cubicBezTo>
                  <a:pt x="51650" y="189417"/>
                  <a:pt x="51650" y="189425"/>
                  <a:pt x="51650" y="189433"/>
                </a:cubicBezTo>
                <a:close/>
                <a:moveTo>
                  <a:pt x="273361" y="189433"/>
                </a:moveTo>
                <a:cubicBezTo>
                  <a:pt x="273361" y="203417"/>
                  <a:pt x="261577" y="214752"/>
                  <a:pt x="247041" y="214752"/>
                </a:cubicBezTo>
                <a:cubicBezTo>
                  <a:pt x="232505" y="214752"/>
                  <a:pt x="220720" y="203417"/>
                  <a:pt x="220720" y="189433"/>
                </a:cubicBezTo>
                <a:cubicBezTo>
                  <a:pt x="220720" y="175449"/>
                  <a:pt x="232505" y="164114"/>
                  <a:pt x="247041" y="164114"/>
                </a:cubicBezTo>
                <a:cubicBezTo>
                  <a:pt x="261569" y="164130"/>
                  <a:pt x="273345" y="175456"/>
                  <a:pt x="273361" y="189433"/>
                </a:cubicBezTo>
                <a:close/>
                <a:moveTo>
                  <a:pt x="495012" y="189433"/>
                </a:moveTo>
                <a:cubicBezTo>
                  <a:pt x="495012" y="203417"/>
                  <a:pt x="483227" y="214752"/>
                  <a:pt x="468691" y="214752"/>
                </a:cubicBezTo>
                <a:cubicBezTo>
                  <a:pt x="454155" y="214752"/>
                  <a:pt x="442371" y="203417"/>
                  <a:pt x="442371" y="189433"/>
                </a:cubicBezTo>
                <a:cubicBezTo>
                  <a:pt x="442371" y="175449"/>
                  <a:pt x="454155" y="164114"/>
                  <a:pt x="468691" y="164114"/>
                </a:cubicBezTo>
                <a:cubicBezTo>
                  <a:pt x="483220" y="164107"/>
                  <a:pt x="495003" y="175433"/>
                  <a:pt x="495012" y="189410"/>
                </a:cubicBezTo>
                <a:cubicBezTo>
                  <a:pt x="495012" y="189417"/>
                  <a:pt x="495012" y="189425"/>
                  <a:pt x="495012" y="189433"/>
                </a:cubicBezTo>
                <a:close/>
                <a:moveTo>
                  <a:pt x="716723" y="189433"/>
                </a:moveTo>
                <a:cubicBezTo>
                  <a:pt x="716723" y="203417"/>
                  <a:pt x="704939" y="214752"/>
                  <a:pt x="690403" y="214752"/>
                </a:cubicBezTo>
                <a:cubicBezTo>
                  <a:pt x="675866" y="214752"/>
                  <a:pt x="664082" y="203417"/>
                  <a:pt x="664082" y="189433"/>
                </a:cubicBezTo>
                <a:cubicBezTo>
                  <a:pt x="664082" y="175449"/>
                  <a:pt x="675866" y="164114"/>
                  <a:pt x="690403" y="164114"/>
                </a:cubicBezTo>
                <a:cubicBezTo>
                  <a:pt x="704933" y="164107"/>
                  <a:pt x="716715" y="175433"/>
                  <a:pt x="716723" y="189410"/>
                </a:cubicBezTo>
                <a:cubicBezTo>
                  <a:pt x="716723" y="189417"/>
                  <a:pt x="716723" y="189425"/>
                  <a:pt x="716723" y="189433"/>
                </a:cubicBezTo>
                <a:close/>
                <a:moveTo>
                  <a:pt x="938435" y="189433"/>
                </a:moveTo>
                <a:cubicBezTo>
                  <a:pt x="938435" y="203417"/>
                  <a:pt x="926651" y="214752"/>
                  <a:pt x="912114" y="214752"/>
                </a:cubicBezTo>
                <a:cubicBezTo>
                  <a:pt x="897579" y="214752"/>
                  <a:pt x="885794" y="203417"/>
                  <a:pt x="885794" y="189433"/>
                </a:cubicBezTo>
                <a:cubicBezTo>
                  <a:pt x="885794" y="175449"/>
                  <a:pt x="897579" y="164114"/>
                  <a:pt x="912114" y="164114"/>
                </a:cubicBezTo>
                <a:cubicBezTo>
                  <a:pt x="926644" y="164107"/>
                  <a:pt x="938427" y="175433"/>
                  <a:pt x="938435" y="189410"/>
                </a:cubicBezTo>
                <a:cubicBezTo>
                  <a:pt x="938435" y="189417"/>
                  <a:pt x="938435" y="189425"/>
                  <a:pt x="938435" y="189433"/>
                </a:cubicBezTo>
                <a:close/>
                <a:moveTo>
                  <a:pt x="1160145" y="189433"/>
                </a:moveTo>
                <a:cubicBezTo>
                  <a:pt x="1160145" y="203417"/>
                  <a:pt x="1148361" y="214752"/>
                  <a:pt x="1133824" y="214752"/>
                </a:cubicBezTo>
                <a:cubicBezTo>
                  <a:pt x="1119288" y="214752"/>
                  <a:pt x="1107504" y="203417"/>
                  <a:pt x="1107504" y="189433"/>
                </a:cubicBezTo>
                <a:cubicBezTo>
                  <a:pt x="1107504" y="175449"/>
                  <a:pt x="1119288" y="164114"/>
                  <a:pt x="1133824" y="164114"/>
                </a:cubicBezTo>
                <a:cubicBezTo>
                  <a:pt x="1148353" y="164130"/>
                  <a:pt x="1160129" y="175456"/>
                  <a:pt x="1160145" y="189433"/>
                </a:cubicBezTo>
                <a:close/>
                <a:moveTo>
                  <a:pt x="51650" y="353646"/>
                </a:moveTo>
                <a:cubicBezTo>
                  <a:pt x="51650" y="367629"/>
                  <a:pt x="39866" y="378965"/>
                  <a:pt x="25329" y="378965"/>
                </a:cubicBezTo>
                <a:cubicBezTo>
                  <a:pt x="10793" y="378965"/>
                  <a:pt x="-991" y="367629"/>
                  <a:pt x="-991" y="353646"/>
                </a:cubicBezTo>
                <a:cubicBezTo>
                  <a:pt x="-991" y="339662"/>
                  <a:pt x="10793" y="328326"/>
                  <a:pt x="25329" y="328326"/>
                </a:cubicBezTo>
                <a:cubicBezTo>
                  <a:pt x="39860" y="328319"/>
                  <a:pt x="51642" y="339644"/>
                  <a:pt x="51650" y="353621"/>
                </a:cubicBezTo>
                <a:cubicBezTo>
                  <a:pt x="51650" y="353629"/>
                  <a:pt x="51650" y="353638"/>
                  <a:pt x="51650" y="353646"/>
                </a:cubicBezTo>
                <a:close/>
                <a:moveTo>
                  <a:pt x="273361" y="353646"/>
                </a:moveTo>
                <a:cubicBezTo>
                  <a:pt x="273361" y="367629"/>
                  <a:pt x="261577" y="378965"/>
                  <a:pt x="247041" y="378965"/>
                </a:cubicBezTo>
                <a:cubicBezTo>
                  <a:pt x="232505" y="378965"/>
                  <a:pt x="220720" y="367629"/>
                  <a:pt x="220720" y="353646"/>
                </a:cubicBezTo>
                <a:cubicBezTo>
                  <a:pt x="220720" y="339662"/>
                  <a:pt x="232505" y="328326"/>
                  <a:pt x="247041" y="328326"/>
                </a:cubicBezTo>
                <a:cubicBezTo>
                  <a:pt x="261569" y="328343"/>
                  <a:pt x="273345" y="339669"/>
                  <a:pt x="273361" y="353646"/>
                </a:cubicBezTo>
                <a:close/>
                <a:moveTo>
                  <a:pt x="495012" y="353646"/>
                </a:moveTo>
                <a:cubicBezTo>
                  <a:pt x="495012" y="367629"/>
                  <a:pt x="483227" y="378965"/>
                  <a:pt x="468691" y="378965"/>
                </a:cubicBezTo>
                <a:cubicBezTo>
                  <a:pt x="454155" y="378965"/>
                  <a:pt x="442371" y="367629"/>
                  <a:pt x="442371" y="353646"/>
                </a:cubicBezTo>
                <a:cubicBezTo>
                  <a:pt x="442371" y="339662"/>
                  <a:pt x="454155" y="328326"/>
                  <a:pt x="468691" y="328326"/>
                </a:cubicBezTo>
                <a:cubicBezTo>
                  <a:pt x="483220" y="328319"/>
                  <a:pt x="495003" y="339644"/>
                  <a:pt x="495012" y="353621"/>
                </a:cubicBezTo>
                <a:cubicBezTo>
                  <a:pt x="495012" y="353629"/>
                  <a:pt x="495012" y="353638"/>
                  <a:pt x="495012" y="353646"/>
                </a:cubicBezTo>
                <a:close/>
                <a:moveTo>
                  <a:pt x="716723" y="353646"/>
                </a:moveTo>
                <a:cubicBezTo>
                  <a:pt x="716723" y="367629"/>
                  <a:pt x="704939" y="378965"/>
                  <a:pt x="690403" y="378965"/>
                </a:cubicBezTo>
                <a:cubicBezTo>
                  <a:pt x="675866" y="378965"/>
                  <a:pt x="664082" y="367629"/>
                  <a:pt x="664082" y="353646"/>
                </a:cubicBezTo>
                <a:cubicBezTo>
                  <a:pt x="664082" y="339662"/>
                  <a:pt x="675866" y="328326"/>
                  <a:pt x="690403" y="328326"/>
                </a:cubicBezTo>
                <a:cubicBezTo>
                  <a:pt x="704933" y="328319"/>
                  <a:pt x="716715" y="339644"/>
                  <a:pt x="716723" y="353621"/>
                </a:cubicBezTo>
                <a:cubicBezTo>
                  <a:pt x="716723" y="353629"/>
                  <a:pt x="716723" y="353638"/>
                  <a:pt x="716723" y="353646"/>
                </a:cubicBezTo>
                <a:close/>
                <a:moveTo>
                  <a:pt x="938435" y="353646"/>
                </a:moveTo>
                <a:cubicBezTo>
                  <a:pt x="938435" y="367629"/>
                  <a:pt x="926651" y="378965"/>
                  <a:pt x="912114" y="378965"/>
                </a:cubicBezTo>
                <a:cubicBezTo>
                  <a:pt x="897579" y="378965"/>
                  <a:pt x="885794" y="367629"/>
                  <a:pt x="885794" y="353646"/>
                </a:cubicBezTo>
                <a:cubicBezTo>
                  <a:pt x="885794" y="339662"/>
                  <a:pt x="897579" y="328326"/>
                  <a:pt x="912114" y="328326"/>
                </a:cubicBezTo>
                <a:cubicBezTo>
                  <a:pt x="926644" y="328319"/>
                  <a:pt x="938427" y="339644"/>
                  <a:pt x="938435" y="353621"/>
                </a:cubicBezTo>
                <a:cubicBezTo>
                  <a:pt x="938435" y="353629"/>
                  <a:pt x="938435" y="353638"/>
                  <a:pt x="938435" y="353646"/>
                </a:cubicBezTo>
                <a:close/>
                <a:moveTo>
                  <a:pt x="1160145" y="353646"/>
                </a:moveTo>
                <a:cubicBezTo>
                  <a:pt x="1160145" y="367629"/>
                  <a:pt x="1148361" y="378965"/>
                  <a:pt x="1133824" y="378965"/>
                </a:cubicBezTo>
                <a:cubicBezTo>
                  <a:pt x="1119288" y="378965"/>
                  <a:pt x="1107504" y="367629"/>
                  <a:pt x="1107504" y="353646"/>
                </a:cubicBezTo>
                <a:cubicBezTo>
                  <a:pt x="1107504" y="339662"/>
                  <a:pt x="1119288" y="328326"/>
                  <a:pt x="1133824" y="328326"/>
                </a:cubicBezTo>
                <a:cubicBezTo>
                  <a:pt x="1148353" y="328343"/>
                  <a:pt x="1160129" y="339669"/>
                  <a:pt x="1160145" y="353646"/>
                </a:cubicBezTo>
                <a:close/>
                <a:moveTo>
                  <a:pt x="51650" y="517858"/>
                </a:moveTo>
                <a:cubicBezTo>
                  <a:pt x="51650" y="531842"/>
                  <a:pt x="39866" y="543177"/>
                  <a:pt x="25329" y="543177"/>
                </a:cubicBezTo>
                <a:cubicBezTo>
                  <a:pt x="10793" y="543177"/>
                  <a:pt x="-991" y="531842"/>
                  <a:pt x="-991" y="517858"/>
                </a:cubicBezTo>
                <a:cubicBezTo>
                  <a:pt x="-991" y="503875"/>
                  <a:pt x="10793" y="492539"/>
                  <a:pt x="25329" y="492539"/>
                </a:cubicBezTo>
                <a:cubicBezTo>
                  <a:pt x="39860" y="492532"/>
                  <a:pt x="51642" y="503857"/>
                  <a:pt x="51650" y="517834"/>
                </a:cubicBezTo>
                <a:cubicBezTo>
                  <a:pt x="51650" y="517842"/>
                  <a:pt x="51650" y="517850"/>
                  <a:pt x="51650" y="517858"/>
                </a:cubicBezTo>
                <a:close/>
                <a:moveTo>
                  <a:pt x="273361" y="517858"/>
                </a:moveTo>
                <a:cubicBezTo>
                  <a:pt x="273361" y="531842"/>
                  <a:pt x="261577" y="543177"/>
                  <a:pt x="247041" y="543177"/>
                </a:cubicBezTo>
                <a:cubicBezTo>
                  <a:pt x="232505" y="543177"/>
                  <a:pt x="220720" y="531842"/>
                  <a:pt x="220720" y="517858"/>
                </a:cubicBezTo>
                <a:cubicBezTo>
                  <a:pt x="220720" y="503875"/>
                  <a:pt x="232505" y="492539"/>
                  <a:pt x="247041" y="492539"/>
                </a:cubicBezTo>
                <a:cubicBezTo>
                  <a:pt x="261569" y="492555"/>
                  <a:pt x="273345" y="503881"/>
                  <a:pt x="273361" y="517858"/>
                </a:cubicBezTo>
                <a:close/>
                <a:moveTo>
                  <a:pt x="495012" y="517858"/>
                </a:moveTo>
                <a:cubicBezTo>
                  <a:pt x="495012" y="531842"/>
                  <a:pt x="483227" y="543177"/>
                  <a:pt x="468691" y="543177"/>
                </a:cubicBezTo>
                <a:cubicBezTo>
                  <a:pt x="454155" y="543177"/>
                  <a:pt x="442371" y="531842"/>
                  <a:pt x="442371" y="517858"/>
                </a:cubicBezTo>
                <a:cubicBezTo>
                  <a:pt x="442371" y="503875"/>
                  <a:pt x="454155" y="492539"/>
                  <a:pt x="468691" y="492539"/>
                </a:cubicBezTo>
                <a:cubicBezTo>
                  <a:pt x="483220" y="492532"/>
                  <a:pt x="495003" y="503857"/>
                  <a:pt x="495012" y="517834"/>
                </a:cubicBezTo>
                <a:cubicBezTo>
                  <a:pt x="495012" y="517842"/>
                  <a:pt x="495012" y="517850"/>
                  <a:pt x="495012" y="517858"/>
                </a:cubicBezTo>
                <a:close/>
                <a:moveTo>
                  <a:pt x="716723" y="517858"/>
                </a:moveTo>
                <a:cubicBezTo>
                  <a:pt x="716723" y="531842"/>
                  <a:pt x="704939" y="543177"/>
                  <a:pt x="690403" y="543177"/>
                </a:cubicBezTo>
                <a:cubicBezTo>
                  <a:pt x="675866" y="543177"/>
                  <a:pt x="664082" y="531842"/>
                  <a:pt x="664082" y="517858"/>
                </a:cubicBezTo>
                <a:cubicBezTo>
                  <a:pt x="664082" y="503875"/>
                  <a:pt x="675866" y="492539"/>
                  <a:pt x="690403" y="492539"/>
                </a:cubicBezTo>
                <a:cubicBezTo>
                  <a:pt x="704933" y="492532"/>
                  <a:pt x="716715" y="503857"/>
                  <a:pt x="716723" y="517834"/>
                </a:cubicBezTo>
                <a:cubicBezTo>
                  <a:pt x="716723" y="517842"/>
                  <a:pt x="716723" y="517850"/>
                  <a:pt x="716723" y="517858"/>
                </a:cubicBezTo>
                <a:close/>
                <a:moveTo>
                  <a:pt x="938435" y="517858"/>
                </a:moveTo>
                <a:cubicBezTo>
                  <a:pt x="938435" y="531842"/>
                  <a:pt x="926651" y="543177"/>
                  <a:pt x="912114" y="543177"/>
                </a:cubicBezTo>
                <a:cubicBezTo>
                  <a:pt x="897579" y="543177"/>
                  <a:pt x="885794" y="531842"/>
                  <a:pt x="885794" y="517858"/>
                </a:cubicBezTo>
                <a:cubicBezTo>
                  <a:pt x="885794" y="503875"/>
                  <a:pt x="897579" y="492539"/>
                  <a:pt x="912114" y="492539"/>
                </a:cubicBezTo>
                <a:cubicBezTo>
                  <a:pt x="926644" y="492532"/>
                  <a:pt x="938427" y="503857"/>
                  <a:pt x="938435" y="517834"/>
                </a:cubicBezTo>
                <a:cubicBezTo>
                  <a:pt x="938435" y="517842"/>
                  <a:pt x="938435" y="517850"/>
                  <a:pt x="938435" y="517858"/>
                </a:cubicBezTo>
                <a:close/>
                <a:moveTo>
                  <a:pt x="1160145" y="517858"/>
                </a:moveTo>
                <a:cubicBezTo>
                  <a:pt x="1160145" y="531842"/>
                  <a:pt x="1148361" y="543177"/>
                  <a:pt x="1133824" y="543177"/>
                </a:cubicBezTo>
                <a:cubicBezTo>
                  <a:pt x="1119288" y="543177"/>
                  <a:pt x="1107504" y="531842"/>
                  <a:pt x="1107504" y="517858"/>
                </a:cubicBezTo>
                <a:cubicBezTo>
                  <a:pt x="1107504" y="503875"/>
                  <a:pt x="1119288" y="492539"/>
                  <a:pt x="1133824" y="492539"/>
                </a:cubicBezTo>
                <a:cubicBezTo>
                  <a:pt x="1148353" y="492555"/>
                  <a:pt x="1160129" y="503881"/>
                  <a:pt x="1160145" y="517858"/>
                </a:cubicBezTo>
                <a:close/>
                <a:moveTo>
                  <a:pt x="51650" y="682071"/>
                </a:moveTo>
                <a:cubicBezTo>
                  <a:pt x="51650" y="696054"/>
                  <a:pt x="39866" y="707390"/>
                  <a:pt x="25329" y="707390"/>
                </a:cubicBezTo>
                <a:cubicBezTo>
                  <a:pt x="10793" y="707390"/>
                  <a:pt x="-991" y="696054"/>
                  <a:pt x="-991" y="682071"/>
                </a:cubicBezTo>
                <a:cubicBezTo>
                  <a:pt x="-991" y="668087"/>
                  <a:pt x="10793" y="656751"/>
                  <a:pt x="25329" y="656751"/>
                </a:cubicBezTo>
                <a:cubicBezTo>
                  <a:pt x="39860" y="656744"/>
                  <a:pt x="51642" y="668069"/>
                  <a:pt x="51650" y="682046"/>
                </a:cubicBezTo>
                <a:cubicBezTo>
                  <a:pt x="51650" y="682054"/>
                  <a:pt x="51650" y="682062"/>
                  <a:pt x="51650" y="682071"/>
                </a:cubicBezTo>
                <a:close/>
                <a:moveTo>
                  <a:pt x="273361" y="682071"/>
                </a:moveTo>
                <a:cubicBezTo>
                  <a:pt x="273361" y="696054"/>
                  <a:pt x="261577" y="707390"/>
                  <a:pt x="247041" y="707390"/>
                </a:cubicBezTo>
                <a:cubicBezTo>
                  <a:pt x="232505" y="707390"/>
                  <a:pt x="220720" y="696054"/>
                  <a:pt x="220720" y="682071"/>
                </a:cubicBezTo>
                <a:cubicBezTo>
                  <a:pt x="220720" y="668087"/>
                  <a:pt x="232505" y="656751"/>
                  <a:pt x="247041" y="656751"/>
                </a:cubicBezTo>
                <a:cubicBezTo>
                  <a:pt x="261569" y="656767"/>
                  <a:pt x="273345" y="668094"/>
                  <a:pt x="273361" y="682071"/>
                </a:cubicBezTo>
                <a:close/>
                <a:moveTo>
                  <a:pt x="495012" y="682071"/>
                </a:moveTo>
                <a:cubicBezTo>
                  <a:pt x="495012" y="696054"/>
                  <a:pt x="483227" y="707390"/>
                  <a:pt x="468691" y="707390"/>
                </a:cubicBezTo>
                <a:cubicBezTo>
                  <a:pt x="454155" y="707390"/>
                  <a:pt x="442371" y="696054"/>
                  <a:pt x="442371" y="682071"/>
                </a:cubicBezTo>
                <a:cubicBezTo>
                  <a:pt x="442371" y="668087"/>
                  <a:pt x="454155" y="656751"/>
                  <a:pt x="468691" y="656751"/>
                </a:cubicBezTo>
                <a:cubicBezTo>
                  <a:pt x="483220" y="656744"/>
                  <a:pt x="495003" y="668069"/>
                  <a:pt x="495012" y="682046"/>
                </a:cubicBezTo>
                <a:cubicBezTo>
                  <a:pt x="495012" y="682054"/>
                  <a:pt x="495012" y="682062"/>
                  <a:pt x="495012" y="682071"/>
                </a:cubicBezTo>
                <a:close/>
                <a:moveTo>
                  <a:pt x="716723" y="682071"/>
                </a:moveTo>
                <a:cubicBezTo>
                  <a:pt x="716723" y="696054"/>
                  <a:pt x="704939" y="707390"/>
                  <a:pt x="690403" y="707390"/>
                </a:cubicBezTo>
                <a:cubicBezTo>
                  <a:pt x="675866" y="707390"/>
                  <a:pt x="664082" y="696054"/>
                  <a:pt x="664082" y="682071"/>
                </a:cubicBezTo>
                <a:cubicBezTo>
                  <a:pt x="664082" y="668087"/>
                  <a:pt x="675866" y="656751"/>
                  <a:pt x="690403" y="656751"/>
                </a:cubicBezTo>
                <a:cubicBezTo>
                  <a:pt x="704933" y="656744"/>
                  <a:pt x="716715" y="668069"/>
                  <a:pt x="716723" y="682046"/>
                </a:cubicBezTo>
                <a:cubicBezTo>
                  <a:pt x="716723" y="682054"/>
                  <a:pt x="716723" y="682062"/>
                  <a:pt x="716723" y="682071"/>
                </a:cubicBezTo>
                <a:close/>
                <a:moveTo>
                  <a:pt x="938435" y="682071"/>
                </a:moveTo>
                <a:cubicBezTo>
                  <a:pt x="938435" y="696054"/>
                  <a:pt x="926651" y="707390"/>
                  <a:pt x="912114" y="707390"/>
                </a:cubicBezTo>
                <a:cubicBezTo>
                  <a:pt x="897579" y="707390"/>
                  <a:pt x="885794" y="696054"/>
                  <a:pt x="885794" y="682071"/>
                </a:cubicBezTo>
                <a:cubicBezTo>
                  <a:pt x="885794" y="668087"/>
                  <a:pt x="897579" y="656751"/>
                  <a:pt x="912114" y="656751"/>
                </a:cubicBezTo>
                <a:cubicBezTo>
                  <a:pt x="926644" y="656744"/>
                  <a:pt x="938427" y="668069"/>
                  <a:pt x="938435" y="682046"/>
                </a:cubicBezTo>
                <a:cubicBezTo>
                  <a:pt x="938435" y="682054"/>
                  <a:pt x="938435" y="682062"/>
                  <a:pt x="938435" y="682071"/>
                </a:cubicBezTo>
                <a:close/>
                <a:moveTo>
                  <a:pt x="1160145" y="682071"/>
                </a:moveTo>
                <a:cubicBezTo>
                  <a:pt x="1160145" y="696054"/>
                  <a:pt x="1148361" y="707390"/>
                  <a:pt x="1133824" y="707390"/>
                </a:cubicBezTo>
                <a:cubicBezTo>
                  <a:pt x="1119288" y="707390"/>
                  <a:pt x="1107504" y="696054"/>
                  <a:pt x="1107504" y="682071"/>
                </a:cubicBezTo>
                <a:cubicBezTo>
                  <a:pt x="1107504" y="668087"/>
                  <a:pt x="1119288" y="656751"/>
                  <a:pt x="1133824" y="656751"/>
                </a:cubicBezTo>
                <a:cubicBezTo>
                  <a:pt x="1148353" y="656767"/>
                  <a:pt x="1160129" y="668094"/>
                  <a:pt x="1160145" y="682071"/>
                </a:cubicBezTo>
                <a:close/>
              </a:path>
            </a:pathLst>
          </a:custGeom>
          <a:solidFill>
            <a:srgbClr val="9595FF"/>
          </a:solidFill>
          <a:ln/>
        </p:spPr>
      </p:sp>
      <p:sp>
        <p:nvSpPr>
          <p:cNvPr id="8" name="Text 3"/>
          <p:cNvSpPr/>
          <p:nvPr/>
        </p:nvSpPr>
        <p:spPr>
          <a:xfrm>
            <a:off x="10356850" y="635000"/>
            <a:ext cx="1160145" cy="707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4"/>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红外像触须探黑线</a:t>
            </a:r>
            <a:endParaRPr lang="en-US" sz="1600" dirty="0"/>
          </a:p>
        </p:txBody>
      </p:sp>
      <p:pic>
        <p:nvPicPr>
          <p:cNvPr id="10"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11" name="Text 5"/>
          <p:cNvSpPr/>
          <p:nvPr/>
        </p:nvSpPr>
        <p:spPr>
          <a:xfrm>
            <a:off x="4816475" y="1937385"/>
            <a:ext cx="6218555"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FFFFFF"/>
                </a:solidFill>
                <a:latin typeface="MiSans" pitchFamily="34" charset="0"/>
                <a:ea typeface="MiSans" pitchFamily="34" charset="-122"/>
                <a:cs typeface="MiSans" pitchFamily="34" charset="-120"/>
              </a:rPr>
              <a:t>红外传感器的作用</a:t>
            </a:r>
            <a:endParaRPr lang="en-US" sz="1600" dirty="0"/>
          </a:p>
        </p:txBody>
      </p:sp>
      <p:sp>
        <p:nvSpPr>
          <p:cNvPr id="12" name="Text 6"/>
          <p:cNvSpPr/>
          <p:nvPr/>
        </p:nvSpPr>
        <p:spPr>
          <a:xfrm>
            <a:off x="4816475" y="2256155"/>
            <a:ext cx="6292850" cy="640159"/>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红外传感器可以检测物体反射的红外光，用于近距离检测和避障。它可以帮助机器人沿着黑线行驶，就像猫的胡须感知周围环境一样。</a:t>
            </a:r>
            <a:endParaRPr lang="en-US" sz="1600" dirty="0"/>
          </a:p>
        </p:txBody>
      </p:sp>
      <p:sp>
        <p:nvSpPr>
          <p:cNvPr id="13" name="Text 7"/>
          <p:cNvSpPr/>
          <p:nvPr/>
        </p:nvSpPr>
        <p:spPr>
          <a:xfrm>
            <a:off x="4890770" y="4024630"/>
            <a:ext cx="6218555"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FFFFFF"/>
                </a:solidFill>
                <a:latin typeface="MiSans" pitchFamily="34" charset="0"/>
                <a:ea typeface="MiSans" pitchFamily="34" charset="-122"/>
                <a:cs typeface="MiSans" pitchFamily="34" charset="-120"/>
              </a:rPr>
              <a:t>红外传感器的应用</a:t>
            </a:r>
            <a:endParaRPr lang="en-US" sz="1600" dirty="0"/>
          </a:p>
        </p:txBody>
      </p:sp>
      <p:sp>
        <p:nvSpPr>
          <p:cNvPr id="14" name="Text 8"/>
          <p:cNvSpPr/>
          <p:nvPr/>
        </p:nvSpPr>
        <p:spPr>
          <a:xfrm>
            <a:off x="4890770" y="4377690"/>
            <a:ext cx="6292850" cy="640159"/>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在机器人中，红外传感器常用于巡线和避障。它可以帮助机器人在狭窄的空间中灵活移动，避免碰撞。</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o0.jpg">    </p:cNvPr>
          <p:cNvPicPr>
            <a:picLocks noChangeAspect="1"/>
          </p:cNvPicPr>
          <p:nvPr/>
        </p:nvPicPr>
        <p:blipFill>
          <a:blip r:embed="rId2"/>
          <a:stretch>
            <a:fillRect/>
          </a:stretch>
        </p:blipFill>
        <p:spPr>
          <a:xfrm>
            <a:off x="0" y="0"/>
            <a:ext cx="12192000" cy="6858635"/>
          </a:xfrm>
          <a:prstGeom prst="rect">
            <a:avLst/>
          </a:prstGeom>
        </p:spPr>
      </p:pic>
      <p:pic>
        <p:nvPicPr>
          <p:cNvPr id="3" name="Image 1" descr="https://kimi-img.moonshot.cn/pub/slides/slides_tmpl/image/25-09-08-13:48:46-d2v6sflnfo2stf9dkcl0.png">    </p:cNvPr>
          <p:cNvPicPr>
            <a:picLocks noChangeAspect="1"/>
          </p:cNvPicPr>
          <p:nvPr/>
        </p:nvPicPr>
        <p:blipFill>
          <a:blip r:embed="rId3"/>
          <a:srcRect l="0" r="0" t="3182" b="3182"/>
          <a:stretch/>
        </p:blipFill>
        <p:spPr>
          <a:xfrm rot="3660000">
            <a:off x="866140" y="1471930"/>
            <a:ext cx="1496060" cy="1362710"/>
          </a:xfrm>
          <a:prstGeom prst="rect">
            <a:avLst/>
          </a:prstGeom>
        </p:spPr>
      </p:pic>
      <p:sp>
        <p:nvSpPr>
          <p:cNvPr id="4" name="Shape 0"/>
          <p:cNvSpPr/>
          <p:nvPr/>
        </p:nvSpPr>
        <p:spPr>
          <a:xfrm>
            <a:off x="10724515" y="549275"/>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5" name="Text 1"/>
          <p:cNvSpPr/>
          <p:nvPr/>
        </p:nvSpPr>
        <p:spPr>
          <a:xfrm>
            <a:off x="10724515" y="549275"/>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2" descr="https://kimi-img.moonshot.cn/pub/slides/slides_tmpl/image/25-09-08-13:48:51-d2v6sgtnfo2stf9dkcp0.png">    </p:cNvPr>
          <p:cNvPicPr>
            <a:picLocks noChangeAspect="1"/>
          </p:cNvPicPr>
          <p:nvPr/>
        </p:nvPicPr>
        <p:blipFill>
          <a:blip r:embed="rId4"/>
          <a:srcRect l="0" r="0" t="0" b="6067"/>
          <a:stretch/>
        </p:blipFill>
        <p:spPr>
          <a:xfrm>
            <a:off x="1779905" y="811530"/>
            <a:ext cx="9013825" cy="6046470"/>
          </a:xfrm>
          <a:prstGeom prst="rect">
            <a:avLst/>
          </a:prstGeom>
        </p:spPr>
      </p:pic>
      <p:sp>
        <p:nvSpPr>
          <p:cNvPr id="7" name="Text 2"/>
          <p:cNvSpPr/>
          <p:nvPr/>
        </p:nvSpPr>
        <p:spPr>
          <a:xfrm>
            <a:off x="4490720" y="1254125"/>
            <a:ext cx="3592195" cy="1460500"/>
          </a:xfrm>
          <a:prstGeom prst="rect">
            <a:avLst/>
          </a:prstGeom>
          <a:noFill/>
          <a:ln/>
        </p:spPr>
        <p:txBody>
          <a:bodyPr wrap="square" lIns="91440" tIns="45720" rIns="91440" bIns="45720" rtlCol="0" anchor="t">
            <a:spAutoFit/>
          </a:bodyPr>
          <a:lstStyle/>
          <a:p>
            <a:pPr algn="ctr" indent="0" marL="0">
              <a:lnSpc>
                <a:spcPct val="100000"/>
              </a:lnSpc>
              <a:buNone/>
            </a:pPr>
            <a:r>
              <a:rPr lang="en-US" sz="9600" b="1" dirty="0">
                <a:solidFill>
                  <a:srgbClr val="197DFA"/>
                </a:solidFill>
                <a:latin typeface="MiSans" pitchFamily="34" charset="0"/>
                <a:ea typeface="MiSans" pitchFamily="34" charset="-122"/>
                <a:cs typeface="MiSans" pitchFamily="34" charset="-120"/>
              </a:rPr>
              <a:t>03</a:t>
            </a:r>
            <a:endParaRPr lang="en-US" sz="1600" dirty="0"/>
          </a:p>
        </p:txBody>
      </p:sp>
      <p:sp>
        <p:nvSpPr>
          <p:cNvPr id="8" name="Text 3"/>
          <p:cNvSpPr/>
          <p:nvPr/>
        </p:nvSpPr>
        <p:spPr>
          <a:xfrm>
            <a:off x="4096385" y="2736850"/>
            <a:ext cx="413321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262626"/>
                </a:solidFill>
                <a:latin typeface="MiSans" pitchFamily="34" charset="0"/>
                <a:ea typeface="MiSans" pitchFamily="34" charset="-122"/>
                <a:cs typeface="MiSans" pitchFamily="34" charset="-120"/>
              </a:rPr>
              <a:t>决策逻辑</a:t>
            </a:r>
            <a:endParaRPr lang="en-US" sz="1600" dirty="0"/>
          </a:p>
        </p:txBody>
      </p:sp>
      <p:pic>
        <p:nvPicPr>
          <p:cNvPr id="9" name="Image 3" descr="https://kimi-img.moonshot.cn/pub/slides/slides_tmpl/image/25-09-08-13:48:46-d2v6sflnfo2stf9dkcl0.png">    </p:cNvPr>
          <p:cNvPicPr>
            <a:picLocks noChangeAspect="1"/>
          </p:cNvPicPr>
          <p:nvPr/>
        </p:nvPicPr>
        <p:blipFill>
          <a:blip r:embed="rId5"/>
          <a:srcRect l="0" r="0" t="3182" b="3182"/>
          <a:stretch/>
        </p:blipFill>
        <p:spPr>
          <a:xfrm rot="3660000">
            <a:off x="9911080" y="3326130"/>
            <a:ext cx="1117600" cy="1017905"/>
          </a:xfrm>
          <a:prstGeom prst="rect">
            <a:avLst/>
          </a:prstGeom>
        </p:spPr>
      </p:pic>
      <p:sp>
        <p:nvSpPr>
          <p:cNvPr id="10" name="Shape 4"/>
          <p:cNvSpPr/>
          <p:nvPr/>
        </p:nvSpPr>
        <p:spPr>
          <a:xfrm>
            <a:off x="860425" y="423037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11" name="Text 5"/>
          <p:cNvSpPr/>
          <p:nvPr/>
        </p:nvSpPr>
        <p:spPr>
          <a:xfrm>
            <a:off x="860425" y="423037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46-d2v6sflnfo2stf9dkck0.png">    </p:cNvPr>
          <p:cNvPicPr>
            <a:picLocks noChangeAspect="1"/>
          </p:cNvPicPr>
          <p:nvPr/>
        </p:nvPicPr>
        <p:blipFill>
          <a:blip r:embed="rId3"/>
          <a:srcRect l="18759" r="18759" t="0" b="0"/>
          <a:stretch/>
        </p:blipFill>
        <p:spPr>
          <a:xfrm>
            <a:off x="582295" y="2161540"/>
            <a:ext cx="6109970" cy="3391535"/>
          </a:xfrm>
          <a:prstGeom prst="rect">
            <a:avLst/>
          </a:prstGeom>
        </p:spPr>
      </p:pic>
      <p:sp>
        <p:nvSpPr>
          <p:cNvPr id="4" name="Shape 0"/>
          <p:cNvSpPr/>
          <p:nvPr/>
        </p:nvSpPr>
        <p:spPr>
          <a:xfrm>
            <a:off x="10422255" y="701675"/>
            <a:ext cx="939165" cy="580390"/>
          </a:xfrm>
          <a:custGeom>
            <a:avLst/>
            <a:gdLst/>
            <a:ahLst/>
            <a:cxnLst/>
            <a:rect l="l" t="t" r="r" b="b"/>
            <a:pathLst>
              <a:path w="939165" h="580390">
                <a:moveTo>
                  <a:pt x="41812" y="20693"/>
                </a:moveTo>
                <a:cubicBezTo>
                  <a:pt x="41812" y="32166"/>
                  <a:pt x="32272" y="41466"/>
                  <a:pt x="20505" y="41466"/>
                </a:cubicBezTo>
                <a:cubicBezTo>
                  <a:pt x="8737" y="41466"/>
                  <a:pt x="-803" y="32166"/>
                  <a:pt x="-803" y="20693"/>
                </a:cubicBezTo>
                <a:cubicBezTo>
                  <a:pt x="-803" y="9220"/>
                  <a:pt x="8737" y="-81"/>
                  <a:pt x="20505" y="-81"/>
                </a:cubicBezTo>
                <a:cubicBezTo>
                  <a:pt x="32267" y="-87"/>
                  <a:pt x="41806" y="9206"/>
                  <a:pt x="41812" y="20673"/>
                </a:cubicBezTo>
                <a:cubicBezTo>
                  <a:pt x="41812" y="20680"/>
                  <a:pt x="41812" y="20686"/>
                  <a:pt x="41812" y="20693"/>
                </a:cubicBezTo>
                <a:close/>
                <a:moveTo>
                  <a:pt x="221292" y="20693"/>
                </a:moveTo>
                <a:cubicBezTo>
                  <a:pt x="221292" y="32166"/>
                  <a:pt x="211753" y="41466"/>
                  <a:pt x="199985" y="41466"/>
                </a:cubicBezTo>
                <a:cubicBezTo>
                  <a:pt x="188218" y="41466"/>
                  <a:pt x="178678" y="32166"/>
                  <a:pt x="178678" y="20693"/>
                </a:cubicBezTo>
                <a:cubicBezTo>
                  <a:pt x="178678" y="9220"/>
                  <a:pt x="188218" y="-81"/>
                  <a:pt x="199985" y="-81"/>
                </a:cubicBezTo>
                <a:cubicBezTo>
                  <a:pt x="211746" y="-67"/>
                  <a:pt x="221279" y="9225"/>
                  <a:pt x="221292" y="20693"/>
                </a:cubicBezTo>
                <a:close/>
                <a:moveTo>
                  <a:pt x="400724" y="20693"/>
                </a:moveTo>
                <a:cubicBezTo>
                  <a:pt x="400724" y="32166"/>
                  <a:pt x="391183" y="41466"/>
                  <a:pt x="379417" y="41466"/>
                </a:cubicBezTo>
                <a:cubicBezTo>
                  <a:pt x="367649" y="41466"/>
                  <a:pt x="358109" y="32166"/>
                  <a:pt x="358109" y="20693"/>
                </a:cubicBezTo>
                <a:cubicBezTo>
                  <a:pt x="358109" y="9220"/>
                  <a:pt x="367649" y="-81"/>
                  <a:pt x="379417" y="-81"/>
                </a:cubicBezTo>
                <a:cubicBezTo>
                  <a:pt x="391178" y="-87"/>
                  <a:pt x="400717" y="9206"/>
                  <a:pt x="400724" y="20673"/>
                </a:cubicBezTo>
                <a:cubicBezTo>
                  <a:pt x="400724" y="20680"/>
                  <a:pt x="400724" y="20686"/>
                  <a:pt x="400724" y="20693"/>
                </a:cubicBezTo>
                <a:close/>
                <a:moveTo>
                  <a:pt x="580204" y="20693"/>
                </a:moveTo>
                <a:cubicBezTo>
                  <a:pt x="580204" y="32166"/>
                  <a:pt x="570665" y="41466"/>
                  <a:pt x="558897" y="41466"/>
                </a:cubicBezTo>
                <a:cubicBezTo>
                  <a:pt x="547130" y="41466"/>
                  <a:pt x="537590" y="32166"/>
                  <a:pt x="537590" y="20693"/>
                </a:cubicBezTo>
                <a:cubicBezTo>
                  <a:pt x="537590" y="9220"/>
                  <a:pt x="547130" y="-81"/>
                  <a:pt x="558897" y="-81"/>
                </a:cubicBezTo>
                <a:cubicBezTo>
                  <a:pt x="570660" y="-87"/>
                  <a:pt x="580198" y="9206"/>
                  <a:pt x="580204" y="20673"/>
                </a:cubicBezTo>
                <a:cubicBezTo>
                  <a:pt x="580204" y="20680"/>
                  <a:pt x="580204" y="20686"/>
                  <a:pt x="580204" y="20693"/>
                </a:cubicBezTo>
                <a:close/>
                <a:moveTo>
                  <a:pt x="759685" y="20693"/>
                </a:moveTo>
                <a:cubicBezTo>
                  <a:pt x="759685" y="32166"/>
                  <a:pt x="750146" y="41466"/>
                  <a:pt x="738378" y="41466"/>
                </a:cubicBezTo>
                <a:cubicBezTo>
                  <a:pt x="726611" y="41466"/>
                  <a:pt x="717071" y="32166"/>
                  <a:pt x="717071" y="20693"/>
                </a:cubicBezTo>
                <a:cubicBezTo>
                  <a:pt x="717071" y="9220"/>
                  <a:pt x="726611" y="-81"/>
                  <a:pt x="738378" y="-81"/>
                </a:cubicBezTo>
                <a:cubicBezTo>
                  <a:pt x="750141" y="-87"/>
                  <a:pt x="759679" y="9206"/>
                  <a:pt x="759685" y="20673"/>
                </a:cubicBezTo>
                <a:cubicBezTo>
                  <a:pt x="759685" y="20680"/>
                  <a:pt x="759685" y="20686"/>
                  <a:pt x="759685" y="20693"/>
                </a:cubicBezTo>
                <a:close/>
                <a:moveTo>
                  <a:pt x="939165" y="20693"/>
                </a:moveTo>
                <a:cubicBezTo>
                  <a:pt x="939165" y="32166"/>
                  <a:pt x="929626" y="41466"/>
                  <a:pt x="917858" y="41466"/>
                </a:cubicBezTo>
                <a:cubicBezTo>
                  <a:pt x="906090" y="41466"/>
                  <a:pt x="896551" y="32166"/>
                  <a:pt x="896551" y="20693"/>
                </a:cubicBezTo>
                <a:cubicBezTo>
                  <a:pt x="896551" y="9220"/>
                  <a:pt x="906090" y="-81"/>
                  <a:pt x="917858" y="-81"/>
                </a:cubicBezTo>
                <a:cubicBezTo>
                  <a:pt x="929619" y="-67"/>
                  <a:pt x="939152" y="9225"/>
                  <a:pt x="939165" y="20693"/>
                </a:cubicBezTo>
                <a:close/>
                <a:moveTo>
                  <a:pt x="41812" y="155424"/>
                </a:moveTo>
                <a:cubicBezTo>
                  <a:pt x="41812" y="166897"/>
                  <a:pt x="32272" y="176197"/>
                  <a:pt x="20505" y="176197"/>
                </a:cubicBezTo>
                <a:cubicBezTo>
                  <a:pt x="8737" y="176197"/>
                  <a:pt x="-803" y="166897"/>
                  <a:pt x="-803" y="155424"/>
                </a:cubicBezTo>
                <a:cubicBezTo>
                  <a:pt x="-803" y="143950"/>
                  <a:pt x="8737" y="134650"/>
                  <a:pt x="20505" y="134650"/>
                </a:cubicBezTo>
                <a:cubicBezTo>
                  <a:pt x="32267" y="134644"/>
                  <a:pt x="41806" y="143937"/>
                  <a:pt x="41812" y="155404"/>
                </a:cubicBezTo>
                <a:cubicBezTo>
                  <a:pt x="41812" y="155411"/>
                  <a:pt x="41812" y="155417"/>
                  <a:pt x="41812" y="155424"/>
                </a:cubicBezTo>
                <a:close/>
                <a:moveTo>
                  <a:pt x="221292" y="155424"/>
                </a:moveTo>
                <a:cubicBezTo>
                  <a:pt x="221292" y="166897"/>
                  <a:pt x="211753" y="176197"/>
                  <a:pt x="199985" y="176197"/>
                </a:cubicBezTo>
                <a:cubicBezTo>
                  <a:pt x="188218" y="176197"/>
                  <a:pt x="178678" y="166897"/>
                  <a:pt x="178678" y="155424"/>
                </a:cubicBezTo>
                <a:cubicBezTo>
                  <a:pt x="178678" y="143950"/>
                  <a:pt x="188218" y="134650"/>
                  <a:pt x="199985" y="134650"/>
                </a:cubicBezTo>
                <a:cubicBezTo>
                  <a:pt x="211746" y="134664"/>
                  <a:pt x="221279" y="143956"/>
                  <a:pt x="221292" y="155424"/>
                </a:cubicBezTo>
                <a:close/>
                <a:moveTo>
                  <a:pt x="400724" y="155424"/>
                </a:moveTo>
                <a:cubicBezTo>
                  <a:pt x="400724" y="166897"/>
                  <a:pt x="391183" y="176197"/>
                  <a:pt x="379417" y="176197"/>
                </a:cubicBezTo>
                <a:cubicBezTo>
                  <a:pt x="367649" y="176197"/>
                  <a:pt x="358109" y="166897"/>
                  <a:pt x="358109" y="155424"/>
                </a:cubicBezTo>
                <a:cubicBezTo>
                  <a:pt x="358109" y="143950"/>
                  <a:pt x="367649" y="134650"/>
                  <a:pt x="379417" y="134650"/>
                </a:cubicBezTo>
                <a:cubicBezTo>
                  <a:pt x="391178" y="134644"/>
                  <a:pt x="400717" y="143937"/>
                  <a:pt x="400724" y="155404"/>
                </a:cubicBezTo>
                <a:cubicBezTo>
                  <a:pt x="400724" y="155411"/>
                  <a:pt x="400724" y="155417"/>
                  <a:pt x="400724" y="155424"/>
                </a:cubicBezTo>
                <a:close/>
                <a:moveTo>
                  <a:pt x="580204" y="155424"/>
                </a:moveTo>
                <a:cubicBezTo>
                  <a:pt x="580204" y="166897"/>
                  <a:pt x="570665" y="176197"/>
                  <a:pt x="558897" y="176197"/>
                </a:cubicBezTo>
                <a:cubicBezTo>
                  <a:pt x="547130" y="176197"/>
                  <a:pt x="537590" y="166897"/>
                  <a:pt x="537590" y="155424"/>
                </a:cubicBezTo>
                <a:cubicBezTo>
                  <a:pt x="537590" y="143950"/>
                  <a:pt x="547130" y="134650"/>
                  <a:pt x="558897" y="134650"/>
                </a:cubicBezTo>
                <a:cubicBezTo>
                  <a:pt x="570660" y="134644"/>
                  <a:pt x="580198" y="143937"/>
                  <a:pt x="580204" y="155404"/>
                </a:cubicBezTo>
                <a:cubicBezTo>
                  <a:pt x="580204" y="155411"/>
                  <a:pt x="580204" y="155417"/>
                  <a:pt x="580204" y="155424"/>
                </a:cubicBezTo>
                <a:close/>
                <a:moveTo>
                  <a:pt x="759685" y="155424"/>
                </a:moveTo>
                <a:cubicBezTo>
                  <a:pt x="759685" y="166897"/>
                  <a:pt x="750146" y="176197"/>
                  <a:pt x="738378" y="176197"/>
                </a:cubicBezTo>
                <a:cubicBezTo>
                  <a:pt x="726611" y="176197"/>
                  <a:pt x="717071" y="166897"/>
                  <a:pt x="717071" y="155424"/>
                </a:cubicBezTo>
                <a:cubicBezTo>
                  <a:pt x="717071" y="143950"/>
                  <a:pt x="726611" y="134650"/>
                  <a:pt x="738378" y="134650"/>
                </a:cubicBezTo>
                <a:cubicBezTo>
                  <a:pt x="750141" y="134644"/>
                  <a:pt x="759679" y="143937"/>
                  <a:pt x="759685" y="155404"/>
                </a:cubicBezTo>
                <a:cubicBezTo>
                  <a:pt x="759685" y="155411"/>
                  <a:pt x="759685" y="155417"/>
                  <a:pt x="759685" y="155424"/>
                </a:cubicBezTo>
                <a:close/>
                <a:moveTo>
                  <a:pt x="939165" y="155424"/>
                </a:moveTo>
                <a:cubicBezTo>
                  <a:pt x="939165" y="166897"/>
                  <a:pt x="929626" y="176197"/>
                  <a:pt x="917858" y="176197"/>
                </a:cubicBezTo>
                <a:cubicBezTo>
                  <a:pt x="906090" y="176197"/>
                  <a:pt x="896551" y="166897"/>
                  <a:pt x="896551" y="155424"/>
                </a:cubicBezTo>
                <a:cubicBezTo>
                  <a:pt x="896551" y="143950"/>
                  <a:pt x="906090" y="134650"/>
                  <a:pt x="917858" y="134650"/>
                </a:cubicBezTo>
                <a:cubicBezTo>
                  <a:pt x="929619" y="134664"/>
                  <a:pt x="939152" y="143956"/>
                  <a:pt x="939165" y="155424"/>
                </a:cubicBezTo>
                <a:close/>
                <a:moveTo>
                  <a:pt x="41812" y="290154"/>
                </a:moveTo>
                <a:cubicBezTo>
                  <a:pt x="41812" y="301628"/>
                  <a:pt x="32272" y="310928"/>
                  <a:pt x="20505" y="310928"/>
                </a:cubicBezTo>
                <a:cubicBezTo>
                  <a:pt x="8737" y="310928"/>
                  <a:pt x="-803" y="301628"/>
                  <a:pt x="-803" y="290154"/>
                </a:cubicBezTo>
                <a:cubicBezTo>
                  <a:pt x="-803" y="278681"/>
                  <a:pt x="8737" y="269381"/>
                  <a:pt x="20505" y="269381"/>
                </a:cubicBezTo>
                <a:cubicBezTo>
                  <a:pt x="32267" y="269375"/>
                  <a:pt x="41806" y="278667"/>
                  <a:pt x="41812" y="290134"/>
                </a:cubicBezTo>
                <a:cubicBezTo>
                  <a:pt x="41812" y="290141"/>
                  <a:pt x="41812" y="290148"/>
                  <a:pt x="41812" y="290154"/>
                </a:cubicBezTo>
                <a:close/>
                <a:moveTo>
                  <a:pt x="221292" y="290154"/>
                </a:moveTo>
                <a:cubicBezTo>
                  <a:pt x="221292" y="301628"/>
                  <a:pt x="211753" y="310928"/>
                  <a:pt x="199985" y="310928"/>
                </a:cubicBezTo>
                <a:cubicBezTo>
                  <a:pt x="188218" y="310928"/>
                  <a:pt x="178678" y="301628"/>
                  <a:pt x="178678" y="290154"/>
                </a:cubicBezTo>
                <a:cubicBezTo>
                  <a:pt x="178678" y="278681"/>
                  <a:pt x="188218" y="269381"/>
                  <a:pt x="199985" y="269381"/>
                </a:cubicBezTo>
                <a:cubicBezTo>
                  <a:pt x="211746" y="269394"/>
                  <a:pt x="221279" y="278687"/>
                  <a:pt x="221292" y="290154"/>
                </a:cubicBezTo>
                <a:close/>
                <a:moveTo>
                  <a:pt x="400724" y="290154"/>
                </a:moveTo>
                <a:cubicBezTo>
                  <a:pt x="400724" y="301628"/>
                  <a:pt x="391183" y="310928"/>
                  <a:pt x="379417" y="310928"/>
                </a:cubicBezTo>
                <a:cubicBezTo>
                  <a:pt x="367649" y="310928"/>
                  <a:pt x="358109" y="301628"/>
                  <a:pt x="358109" y="290154"/>
                </a:cubicBezTo>
                <a:cubicBezTo>
                  <a:pt x="358109" y="278681"/>
                  <a:pt x="367649" y="269381"/>
                  <a:pt x="379417" y="269381"/>
                </a:cubicBezTo>
                <a:cubicBezTo>
                  <a:pt x="391178" y="269375"/>
                  <a:pt x="400717" y="278667"/>
                  <a:pt x="400724" y="290134"/>
                </a:cubicBezTo>
                <a:cubicBezTo>
                  <a:pt x="400724" y="290141"/>
                  <a:pt x="400724" y="290148"/>
                  <a:pt x="400724" y="290154"/>
                </a:cubicBezTo>
                <a:close/>
                <a:moveTo>
                  <a:pt x="580204" y="290154"/>
                </a:moveTo>
                <a:cubicBezTo>
                  <a:pt x="580204" y="301628"/>
                  <a:pt x="570665" y="310928"/>
                  <a:pt x="558897" y="310928"/>
                </a:cubicBezTo>
                <a:cubicBezTo>
                  <a:pt x="547130" y="310928"/>
                  <a:pt x="537590" y="301628"/>
                  <a:pt x="537590" y="290154"/>
                </a:cubicBezTo>
                <a:cubicBezTo>
                  <a:pt x="537590" y="278681"/>
                  <a:pt x="547130" y="269381"/>
                  <a:pt x="558897" y="269381"/>
                </a:cubicBezTo>
                <a:cubicBezTo>
                  <a:pt x="570660" y="269375"/>
                  <a:pt x="580198" y="278667"/>
                  <a:pt x="580204" y="290134"/>
                </a:cubicBezTo>
                <a:cubicBezTo>
                  <a:pt x="580204" y="290141"/>
                  <a:pt x="580204" y="290148"/>
                  <a:pt x="580204" y="290154"/>
                </a:cubicBezTo>
                <a:close/>
                <a:moveTo>
                  <a:pt x="759685" y="290154"/>
                </a:moveTo>
                <a:cubicBezTo>
                  <a:pt x="759685" y="301628"/>
                  <a:pt x="750146" y="310928"/>
                  <a:pt x="738378" y="310928"/>
                </a:cubicBezTo>
                <a:cubicBezTo>
                  <a:pt x="726611" y="310928"/>
                  <a:pt x="717071" y="301628"/>
                  <a:pt x="717071" y="290154"/>
                </a:cubicBezTo>
                <a:cubicBezTo>
                  <a:pt x="717071" y="278681"/>
                  <a:pt x="726611" y="269381"/>
                  <a:pt x="738378" y="269381"/>
                </a:cubicBezTo>
                <a:cubicBezTo>
                  <a:pt x="750141" y="269375"/>
                  <a:pt x="759679" y="278667"/>
                  <a:pt x="759685" y="290134"/>
                </a:cubicBezTo>
                <a:cubicBezTo>
                  <a:pt x="759685" y="290141"/>
                  <a:pt x="759685" y="290148"/>
                  <a:pt x="759685" y="290154"/>
                </a:cubicBezTo>
                <a:close/>
                <a:moveTo>
                  <a:pt x="939165" y="290154"/>
                </a:moveTo>
                <a:cubicBezTo>
                  <a:pt x="939165" y="301628"/>
                  <a:pt x="929626" y="310928"/>
                  <a:pt x="917858" y="310928"/>
                </a:cubicBezTo>
                <a:cubicBezTo>
                  <a:pt x="906090" y="310928"/>
                  <a:pt x="896551" y="301628"/>
                  <a:pt x="896551" y="290154"/>
                </a:cubicBezTo>
                <a:cubicBezTo>
                  <a:pt x="896551" y="278681"/>
                  <a:pt x="906090" y="269381"/>
                  <a:pt x="917858" y="269381"/>
                </a:cubicBezTo>
                <a:cubicBezTo>
                  <a:pt x="929619" y="269394"/>
                  <a:pt x="939152" y="278687"/>
                  <a:pt x="939165" y="290154"/>
                </a:cubicBezTo>
                <a:close/>
                <a:moveTo>
                  <a:pt x="41812" y="424885"/>
                </a:moveTo>
                <a:cubicBezTo>
                  <a:pt x="41812" y="436358"/>
                  <a:pt x="32272" y="445659"/>
                  <a:pt x="20505" y="445659"/>
                </a:cubicBezTo>
                <a:cubicBezTo>
                  <a:pt x="8737" y="445659"/>
                  <a:pt x="-803" y="436358"/>
                  <a:pt x="-803" y="424885"/>
                </a:cubicBezTo>
                <a:cubicBezTo>
                  <a:pt x="-803" y="413412"/>
                  <a:pt x="8737" y="404112"/>
                  <a:pt x="20505" y="404112"/>
                </a:cubicBezTo>
                <a:cubicBezTo>
                  <a:pt x="32267" y="404106"/>
                  <a:pt x="41806" y="413398"/>
                  <a:pt x="41812" y="424865"/>
                </a:cubicBezTo>
                <a:cubicBezTo>
                  <a:pt x="41812" y="424873"/>
                  <a:pt x="41812" y="424879"/>
                  <a:pt x="41812" y="424885"/>
                </a:cubicBezTo>
                <a:close/>
                <a:moveTo>
                  <a:pt x="221292" y="424885"/>
                </a:moveTo>
                <a:cubicBezTo>
                  <a:pt x="221292" y="436358"/>
                  <a:pt x="211753" y="445659"/>
                  <a:pt x="199985" y="445659"/>
                </a:cubicBezTo>
                <a:cubicBezTo>
                  <a:pt x="188218" y="445659"/>
                  <a:pt x="178678" y="436358"/>
                  <a:pt x="178678" y="424885"/>
                </a:cubicBezTo>
                <a:cubicBezTo>
                  <a:pt x="178678" y="413412"/>
                  <a:pt x="188218" y="404112"/>
                  <a:pt x="199985" y="404112"/>
                </a:cubicBezTo>
                <a:cubicBezTo>
                  <a:pt x="211746" y="404125"/>
                  <a:pt x="221279" y="413418"/>
                  <a:pt x="221292" y="424885"/>
                </a:cubicBezTo>
                <a:close/>
                <a:moveTo>
                  <a:pt x="400724" y="424885"/>
                </a:moveTo>
                <a:cubicBezTo>
                  <a:pt x="400724" y="436358"/>
                  <a:pt x="391183" y="445659"/>
                  <a:pt x="379417" y="445659"/>
                </a:cubicBezTo>
                <a:cubicBezTo>
                  <a:pt x="367649" y="445659"/>
                  <a:pt x="358109" y="436358"/>
                  <a:pt x="358109" y="424885"/>
                </a:cubicBezTo>
                <a:cubicBezTo>
                  <a:pt x="358109" y="413412"/>
                  <a:pt x="367649" y="404112"/>
                  <a:pt x="379417" y="404112"/>
                </a:cubicBezTo>
                <a:cubicBezTo>
                  <a:pt x="391178" y="404106"/>
                  <a:pt x="400717" y="413398"/>
                  <a:pt x="400724" y="424865"/>
                </a:cubicBezTo>
                <a:cubicBezTo>
                  <a:pt x="400724" y="424873"/>
                  <a:pt x="400724" y="424879"/>
                  <a:pt x="400724" y="424885"/>
                </a:cubicBezTo>
                <a:close/>
                <a:moveTo>
                  <a:pt x="580204" y="424885"/>
                </a:moveTo>
                <a:cubicBezTo>
                  <a:pt x="580204" y="436358"/>
                  <a:pt x="570665" y="445659"/>
                  <a:pt x="558897" y="445659"/>
                </a:cubicBezTo>
                <a:cubicBezTo>
                  <a:pt x="547130" y="445659"/>
                  <a:pt x="537590" y="436358"/>
                  <a:pt x="537590" y="424885"/>
                </a:cubicBezTo>
                <a:cubicBezTo>
                  <a:pt x="537590" y="413412"/>
                  <a:pt x="547130" y="404112"/>
                  <a:pt x="558897" y="404112"/>
                </a:cubicBezTo>
                <a:cubicBezTo>
                  <a:pt x="570660" y="404106"/>
                  <a:pt x="580198" y="413398"/>
                  <a:pt x="580204" y="424865"/>
                </a:cubicBezTo>
                <a:cubicBezTo>
                  <a:pt x="580204" y="424873"/>
                  <a:pt x="580204" y="424879"/>
                  <a:pt x="580204" y="424885"/>
                </a:cubicBezTo>
                <a:close/>
                <a:moveTo>
                  <a:pt x="759685" y="424885"/>
                </a:moveTo>
                <a:cubicBezTo>
                  <a:pt x="759685" y="436358"/>
                  <a:pt x="750146" y="445659"/>
                  <a:pt x="738378" y="445659"/>
                </a:cubicBezTo>
                <a:cubicBezTo>
                  <a:pt x="726611" y="445659"/>
                  <a:pt x="717071" y="436358"/>
                  <a:pt x="717071" y="424885"/>
                </a:cubicBezTo>
                <a:cubicBezTo>
                  <a:pt x="717071" y="413412"/>
                  <a:pt x="726611" y="404112"/>
                  <a:pt x="738378" y="404112"/>
                </a:cubicBezTo>
                <a:cubicBezTo>
                  <a:pt x="750141" y="404106"/>
                  <a:pt x="759679" y="413398"/>
                  <a:pt x="759685" y="424865"/>
                </a:cubicBezTo>
                <a:cubicBezTo>
                  <a:pt x="759685" y="424873"/>
                  <a:pt x="759685" y="424879"/>
                  <a:pt x="759685" y="424885"/>
                </a:cubicBezTo>
                <a:close/>
                <a:moveTo>
                  <a:pt x="939165" y="424885"/>
                </a:moveTo>
                <a:cubicBezTo>
                  <a:pt x="939165" y="436358"/>
                  <a:pt x="929626" y="445659"/>
                  <a:pt x="917858" y="445659"/>
                </a:cubicBezTo>
                <a:cubicBezTo>
                  <a:pt x="906090" y="445659"/>
                  <a:pt x="896551" y="436358"/>
                  <a:pt x="896551" y="424885"/>
                </a:cubicBezTo>
                <a:cubicBezTo>
                  <a:pt x="896551" y="413412"/>
                  <a:pt x="906090" y="404112"/>
                  <a:pt x="917858" y="404112"/>
                </a:cubicBezTo>
                <a:cubicBezTo>
                  <a:pt x="929619" y="404125"/>
                  <a:pt x="939152" y="413418"/>
                  <a:pt x="939165" y="424885"/>
                </a:cubicBezTo>
                <a:close/>
                <a:moveTo>
                  <a:pt x="41812" y="559616"/>
                </a:moveTo>
                <a:cubicBezTo>
                  <a:pt x="41812" y="571089"/>
                  <a:pt x="32272" y="580390"/>
                  <a:pt x="20505" y="580390"/>
                </a:cubicBezTo>
                <a:cubicBezTo>
                  <a:pt x="8737" y="580390"/>
                  <a:pt x="-803" y="571089"/>
                  <a:pt x="-803" y="559616"/>
                </a:cubicBezTo>
                <a:cubicBezTo>
                  <a:pt x="-803" y="548143"/>
                  <a:pt x="8737" y="538843"/>
                  <a:pt x="20505" y="538843"/>
                </a:cubicBezTo>
                <a:cubicBezTo>
                  <a:pt x="32267" y="538837"/>
                  <a:pt x="41806" y="548129"/>
                  <a:pt x="41812" y="559596"/>
                </a:cubicBezTo>
                <a:cubicBezTo>
                  <a:pt x="41812" y="559603"/>
                  <a:pt x="41812" y="559609"/>
                  <a:pt x="41812" y="559616"/>
                </a:cubicBezTo>
                <a:close/>
                <a:moveTo>
                  <a:pt x="221292" y="559616"/>
                </a:moveTo>
                <a:cubicBezTo>
                  <a:pt x="221292" y="571089"/>
                  <a:pt x="211753" y="580390"/>
                  <a:pt x="199985" y="580390"/>
                </a:cubicBezTo>
                <a:cubicBezTo>
                  <a:pt x="188218" y="580390"/>
                  <a:pt x="178678" y="571089"/>
                  <a:pt x="178678" y="559616"/>
                </a:cubicBezTo>
                <a:cubicBezTo>
                  <a:pt x="178678" y="548143"/>
                  <a:pt x="188218" y="538843"/>
                  <a:pt x="199985" y="538843"/>
                </a:cubicBezTo>
                <a:cubicBezTo>
                  <a:pt x="211746" y="538855"/>
                  <a:pt x="221279" y="548149"/>
                  <a:pt x="221292" y="559616"/>
                </a:cubicBezTo>
                <a:close/>
                <a:moveTo>
                  <a:pt x="400724" y="559616"/>
                </a:moveTo>
                <a:cubicBezTo>
                  <a:pt x="400724" y="571089"/>
                  <a:pt x="391183" y="580390"/>
                  <a:pt x="379417" y="580390"/>
                </a:cubicBezTo>
                <a:cubicBezTo>
                  <a:pt x="367649" y="580390"/>
                  <a:pt x="358109" y="571089"/>
                  <a:pt x="358109" y="559616"/>
                </a:cubicBezTo>
                <a:cubicBezTo>
                  <a:pt x="358109" y="548143"/>
                  <a:pt x="367649" y="538843"/>
                  <a:pt x="379417" y="538843"/>
                </a:cubicBezTo>
                <a:cubicBezTo>
                  <a:pt x="391178" y="538837"/>
                  <a:pt x="400717" y="548129"/>
                  <a:pt x="400724" y="559596"/>
                </a:cubicBezTo>
                <a:cubicBezTo>
                  <a:pt x="400724" y="559603"/>
                  <a:pt x="400724" y="559609"/>
                  <a:pt x="400724" y="559616"/>
                </a:cubicBezTo>
                <a:close/>
                <a:moveTo>
                  <a:pt x="580204" y="559616"/>
                </a:moveTo>
                <a:cubicBezTo>
                  <a:pt x="580204" y="571089"/>
                  <a:pt x="570665" y="580390"/>
                  <a:pt x="558897" y="580390"/>
                </a:cubicBezTo>
                <a:cubicBezTo>
                  <a:pt x="547130" y="580390"/>
                  <a:pt x="537590" y="571089"/>
                  <a:pt x="537590" y="559616"/>
                </a:cubicBezTo>
                <a:cubicBezTo>
                  <a:pt x="537590" y="548143"/>
                  <a:pt x="547130" y="538843"/>
                  <a:pt x="558897" y="538843"/>
                </a:cubicBezTo>
                <a:cubicBezTo>
                  <a:pt x="570660" y="538837"/>
                  <a:pt x="580198" y="548129"/>
                  <a:pt x="580204" y="559596"/>
                </a:cubicBezTo>
                <a:cubicBezTo>
                  <a:pt x="580204" y="559603"/>
                  <a:pt x="580204" y="559609"/>
                  <a:pt x="580204" y="559616"/>
                </a:cubicBezTo>
                <a:close/>
                <a:moveTo>
                  <a:pt x="759685" y="559616"/>
                </a:moveTo>
                <a:cubicBezTo>
                  <a:pt x="759685" y="571089"/>
                  <a:pt x="750146" y="580390"/>
                  <a:pt x="738378" y="580390"/>
                </a:cubicBezTo>
                <a:cubicBezTo>
                  <a:pt x="726611" y="580390"/>
                  <a:pt x="717071" y="571089"/>
                  <a:pt x="717071" y="559616"/>
                </a:cubicBezTo>
                <a:cubicBezTo>
                  <a:pt x="717071" y="548143"/>
                  <a:pt x="726611" y="538843"/>
                  <a:pt x="738378" y="538843"/>
                </a:cubicBezTo>
                <a:cubicBezTo>
                  <a:pt x="750141" y="538837"/>
                  <a:pt x="759679" y="548129"/>
                  <a:pt x="759685" y="559596"/>
                </a:cubicBezTo>
                <a:cubicBezTo>
                  <a:pt x="759685" y="559603"/>
                  <a:pt x="759685" y="559609"/>
                  <a:pt x="759685" y="559616"/>
                </a:cubicBezTo>
                <a:close/>
                <a:moveTo>
                  <a:pt x="939165" y="559616"/>
                </a:moveTo>
                <a:cubicBezTo>
                  <a:pt x="939165" y="571089"/>
                  <a:pt x="929626" y="580390"/>
                  <a:pt x="917858" y="580390"/>
                </a:cubicBezTo>
                <a:cubicBezTo>
                  <a:pt x="906090" y="580390"/>
                  <a:pt x="896551" y="571089"/>
                  <a:pt x="896551" y="559616"/>
                </a:cubicBezTo>
                <a:cubicBezTo>
                  <a:pt x="896551" y="548143"/>
                  <a:pt x="906090" y="538843"/>
                  <a:pt x="917858" y="538843"/>
                </a:cubicBezTo>
                <a:cubicBezTo>
                  <a:pt x="929619" y="538855"/>
                  <a:pt x="939152" y="548149"/>
                  <a:pt x="939165" y="559616"/>
                </a:cubicBezTo>
                <a:close/>
              </a:path>
            </a:pathLst>
          </a:custGeom>
          <a:solidFill>
            <a:srgbClr val="197DFA"/>
          </a:solidFill>
          <a:ln/>
        </p:spPr>
      </p:sp>
      <p:sp>
        <p:nvSpPr>
          <p:cNvPr id="5" name="Text 1"/>
          <p:cNvSpPr/>
          <p:nvPr/>
        </p:nvSpPr>
        <p:spPr>
          <a:xfrm>
            <a:off x="10422255" y="701675"/>
            <a:ext cx="939165" cy="580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595630" y="512445"/>
            <a:ext cx="9173210"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如果那么规则像交通灯</a:t>
            </a:r>
            <a:endParaRPr lang="en-US" sz="1600" dirty="0"/>
          </a:p>
        </p:txBody>
      </p:sp>
      <p:pic>
        <p:nvPicPr>
          <p:cNvPr id="7"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pic>
        <p:nvPicPr>
          <p:cNvPr id="8" name="Image 3" descr="https://kimi-img.moonshot.cn/pub/slides/slides_tmpl/image/25-09-08-13:48:46-d2v6sflnfo2stf9dkckg.png">    </p:cNvPr>
          <p:cNvPicPr>
            <a:picLocks noChangeAspect="1"/>
          </p:cNvPicPr>
          <p:nvPr/>
        </p:nvPicPr>
        <p:blipFill>
          <a:blip r:embed="rId5"/>
          <a:srcRect l="0" r="0" t="0" b="0"/>
          <a:stretch/>
        </p:blipFill>
        <p:spPr>
          <a:xfrm>
            <a:off x="7099300" y="1557655"/>
            <a:ext cx="4236720" cy="4236720"/>
          </a:xfrm>
          <a:prstGeom prst="rect">
            <a:avLst/>
          </a:prstGeom>
        </p:spPr>
      </p:pic>
      <p:pic>
        <p:nvPicPr>
          <p:cNvPr id="9" name="Image 4" descr="https://kimi-img.moonshot.cn/pub/slides/slides_tmpl/image/25-09-08-13:48:52-d2v6sh5nfo2stf9dkcq0.png">    </p:cNvPr>
          <p:cNvPicPr>
            <a:picLocks noChangeAspect="1"/>
          </p:cNvPicPr>
          <p:nvPr/>
        </p:nvPicPr>
        <p:blipFill>
          <a:blip r:embed="rId6"/>
          <a:stretch>
            <a:fillRect/>
          </a:stretch>
        </p:blipFill>
        <p:spPr>
          <a:xfrm>
            <a:off x="7218045" y="1670050"/>
            <a:ext cx="3999230" cy="4011295"/>
          </a:xfrm>
          <a:prstGeom prst="rect">
            <a:avLst/>
          </a:prstGeom>
        </p:spPr>
      </p:pic>
      <p:sp>
        <p:nvSpPr>
          <p:cNvPr id="10" name="Text 3"/>
          <p:cNvSpPr/>
          <p:nvPr/>
        </p:nvSpPr>
        <p:spPr>
          <a:xfrm>
            <a:off x="803910" y="2529205"/>
            <a:ext cx="6536690" cy="42545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197DFA"/>
                </a:solidFill>
                <a:latin typeface="MiSans" pitchFamily="34" charset="0"/>
                <a:ea typeface="MiSans" pitchFamily="34" charset="-122"/>
                <a:cs typeface="MiSans" pitchFamily="34" charset="-120"/>
              </a:rPr>
              <a:t>决策规则的简单性</a:t>
            </a:r>
            <a:endParaRPr lang="en-US" sz="1600" dirty="0"/>
          </a:p>
        </p:txBody>
      </p:sp>
      <p:sp>
        <p:nvSpPr>
          <p:cNvPr id="11" name="Text 4"/>
          <p:cNvSpPr/>
          <p:nvPr/>
        </p:nvSpPr>
        <p:spPr>
          <a:xfrm>
            <a:off x="816610" y="3081655"/>
            <a:ext cx="5596255" cy="1234281"/>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404040"/>
                </a:solidFill>
                <a:latin typeface="MiSans" pitchFamily="34" charset="0"/>
                <a:ea typeface="MiSans" pitchFamily="34" charset="-122"/>
                <a:cs typeface="MiSans" pitchFamily="34" charset="-120"/>
              </a:rPr>
              <a:t>机器人通过‘如果-那么’规则做出决策，就像交通灯一样简单直接。例如，如果前方距离小于十厘米，那么停车。这种规则让机器人能够快速响应环境变化。</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3119755" y="1664335"/>
            <a:ext cx="8328025" cy="2134870"/>
          </a:xfrm>
          <a:prstGeom prst="rect">
            <a:avLst/>
          </a:prstGeom>
          <a:solidFill>
            <a:srgbClr val="197DFA"/>
          </a:solidFill>
          <a:ln/>
        </p:spPr>
      </p:sp>
      <p:sp>
        <p:nvSpPr>
          <p:cNvPr id="4" name="Text 1"/>
          <p:cNvSpPr/>
          <p:nvPr/>
        </p:nvSpPr>
        <p:spPr>
          <a:xfrm>
            <a:off x="3119755" y="1664335"/>
            <a:ext cx="8328025" cy="213487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9-08-13:48:56-d2v6si5nfo2stf9dkcv0.jpg">    </p:cNvPr>
          <p:cNvPicPr>
            <a:picLocks noChangeAspect="1"/>
          </p:cNvPicPr>
          <p:nvPr/>
        </p:nvPicPr>
        <p:blipFill>
          <a:blip r:embed="rId3"/>
          <a:srcRect l="9881" r="9881" t="0" b="0"/>
          <a:stretch/>
        </p:blipFill>
        <p:spPr>
          <a:xfrm>
            <a:off x="745490" y="1664335"/>
            <a:ext cx="2282825" cy="2133600"/>
          </a:xfrm>
          <a:prstGeom prst="rect">
            <a:avLst/>
          </a:prstGeom>
        </p:spPr>
      </p:pic>
      <p:sp>
        <p:nvSpPr>
          <p:cNvPr id="6" name="Shape 2"/>
          <p:cNvSpPr/>
          <p:nvPr/>
        </p:nvSpPr>
        <p:spPr>
          <a:xfrm flipH="1">
            <a:off x="744855" y="3976370"/>
            <a:ext cx="8328025" cy="2134870"/>
          </a:xfrm>
          <a:prstGeom prst="rect">
            <a:avLst/>
          </a:prstGeom>
          <a:solidFill>
            <a:srgbClr val="197DFA"/>
          </a:solidFill>
          <a:ln/>
        </p:spPr>
      </p:sp>
      <p:sp>
        <p:nvSpPr>
          <p:cNvPr id="7" name="Text 3"/>
          <p:cNvSpPr/>
          <p:nvPr/>
        </p:nvSpPr>
        <p:spPr>
          <a:xfrm>
            <a:off x="744855" y="3976370"/>
            <a:ext cx="8328025" cy="213487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8" name="Image 2" descr="https://kimi-img.moonshot.cn/pub/slides/slides_tmpl/image/25-09-08-13:48:52-d2v6sh5nfo2stf9dkcpg.jpg">    </p:cNvPr>
          <p:cNvPicPr>
            <a:picLocks noChangeAspect="1"/>
          </p:cNvPicPr>
          <p:nvPr/>
        </p:nvPicPr>
        <p:blipFill>
          <a:blip r:embed="rId4"/>
          <a:srcRect l="9881" r="9881" t="0" b="0"/>
          <a:stretch/>
        </p:blipFill>
        <p:spPr>
          <a:xfrm>
            <a:off x="9164320" y="3976370"/>
            <a:ext cx="2282825" cy="2133600"/>
          </a:xfrm>
          <a:prstGeom prst="rect">
            <a:avLst/>
          </a:prstGeom>
        </p:spPr>
      </p:pic>
      <p:sp>
        <p:nvSpPr>
          <p:cNvPr id="9" name="Shape 4"/>
          <p:cNvSpPr/>
          <p:nvPr/>
        </p:nvSpPr>
        <p:spPr>
          <a:xfrm>
            <a:off x="10356850" y="635000"/>
            <a:ext cx="1160145" cy="707390"/>
          </a:xfrm>
          <a:custGeom>
            <a:avLst/>
            <a:gdLst/>
            <a:ahLst/>
            <a:cxnLst/>
            <a:rect l="l" t="t" r="r" b="b"/>
            <a:pathLst>
              <a:path w="1160145" h="707390">
                <a:moveTo>
                  <a:pt x="51650" y="25221"/>
                </a:moveTo>
                <a:cubicBezTo>
                  <a:pt x="51650" y="39204"/>
                  <a:pt x="39866" y="50540"/>
                  <a:pt x="25329" y="50540"/>
                </a:cubicBezTo>
                <a:cubicBezTo>
                  <a:pt x="10793" y="50540"/>
                  <a:pt x="-991" y="39204"/>
                  <a:pt x="-991" y="25221"/>
                </a:cubicBezTo>
                <a:cubicBezTo>
                  <a:pt x="-991" y="11237"/>
                  <a:pt x="10793" y="-99"/>
                  <a:pt x="25329" y="-99"/>
                </a:cubicBezTo>
                <a:cubicBezTo>
                  <a:pt x="39860" y="-106"/>
                  <a:pt x="51642" y="11220"/>
                  <a:pt x="51650" y="25196"/>
                </a:cubicBezTo>
                <a:cubicBezTo>
                  <a:pt x="51650" y="25205"/>
                  <a:pt x="51650" y="25213"/>
                  <a:pt x="51650" y="25221"/>
                </a:cubicBezTo>
                <a:close/>
                <a:moveTo>
                  <a:pt x="273361" y="25221"/>
                </a:moveTo>
                <a:cubicBezTo>
                  <a:pt x="273361" y="39204"/>
                  <a:pt x="261577" y="50540"/>
                  <a:pt x="247041" y="50540"/>
                </a:cubicBezTo>
                <a:cubicBezTo>
                  <a:pt x="232505" y="50540"/>
                  <a:pt x="220720" y="39204"/>
                  <a:pt x="220720" y="25221"/>
                </a:cubicBezTo>
                <a:cubicBezTo>
                  <a:pt x="220720" y="11237"/>
                  <a:pt x="232505" y="-99"/>
                  <a:pt x="247041" y="-99"/>
                </a:cubicBezTo>
                <a:cubicBezTo>
                  <a:pt x="261569" y="-82"/>
                  <a:pt x="273345" y="11244"/>
                  <a:pt x="273361" y="25221"/>
                </a:cubicBezTo>
                <a:close/>
                <a:moveTo>
                  <a:pt x="495012" y="25221"/>
                </a:moveTo>
                <a:cubicBezTo>
                  <a:pt x="495012" y="39204"/>
                  <a:pt x="483227" y="50540"/>
                  <a:pt x="468691" y="50540"/>
                </a:cubicBezTo>
                <a:cubicBezTo>
                  <a:pt x="454155" y="50540"/>
                  <a:pt x="442371" y="39204"/>
                  <a:pt x="442371" y="25221"/>
                </a:cubicBezTo>
                <a:cubicBezTo>
                  <a:pt x="442371" y="11237"/>
                  <a:pt x="454155" y="-99"/>
                  <a:pt x="468691" y="-99"/>
                </a:cubicBezTo>
                <a:cubicBezTo>
                  <a:pt x="483220" y="-106"/>
                  <a:pt x="495003" y="11220"/>
                  <a:pt x="495012" y="25196"/>
                </a:cubicBezTo>
                <a:cubicBezTo>
                  <a:pt x="495012" y="25205"/>
                  <a:pt x="495012" y="25213"/>
                  <a:pt x="495012" y="25221"/>
                </a:cubicBezTo>
                <a:close/>
                <a:moveTo>
                  <a:pt x="716723" y="25221"/>
                </a:moveTo>
                <a:cubicBezTo>
                  <a:pt x="716723" y="39204"/>
                  <a:pt x="704939" y="50540"/>
                  <a:pt x="690403" y="50540"/>
                </a:cubicBezTo>
                <a:cubicBezTo>
                  <a:pt x="675866" y="50540"/>
                  <a:pt x="664082" y="39204"/>
                  <a:pt x="664082" y="25221"/>
                </a:cubicBezTo>
                <a:cubicBezTo>
                  <a:pt x="664082" y="11237"/>
                  <a:pt x="675866" y="-99"/>
                  <a:pt x="690403" y="-99"/>
                </a:cubicBezTo>
                <a:cubicBezTo>
                  <a:pt x="704933" y="-106"/>
                  <a:pt x="716715" y="11220"/>
                  <a:pt x="716723" y="25196"/>
                </a:cubicBezTo>
                <a:cubicBezTo>
                  <a:pt x="716723" y="25205"/>
                  <a:pt x="716723" y="25213"/>
                  <a:pt x="716723" y="25221"/>
                </a:cubicBezTo>
                <a:close/>
                <a:moveTo>
                  <a:pt x="938435" y="25221"/>
                </a:moveTo>
                <a:cubicBezTo>
                  <a:pt x="938435" y="39204"/>
                  <a:pt x="926651" y="50540"/>
                  <a:pt x="912114" y="50540"/>
                </a:cubicBezTo>
                <a:cubicBezTo>
                  <a:pt x="897579" y="50540"/>
                  <a:pt x="885794" y="39204"/>
                  <a:pt x="885794" y="25221"/>
                </a:cubicBezTo>
                <a:cubicBezTo>
                  <a:pt x="885794" y="11237"/>
                  <a:pt x="897579" y="-99"/>
                  <a:pt x="912114" y="-99"/>
                </a:cubicBezTo>
                <a:cubicBezTo>
                  <a:pt x="926644" y="-106"/>
                  <a:pt x="938427" y="11220"/>
                  <a:pt x="938435" y="25196"/>
                </a:cubicBezTo>
                <a:cubicBezTo>
                  <a:pt x="938435" y="25205"/>
                  <a:pt x="938435" y="25213"/>
                  <a:pt x="938435" y="25221"/>
                </a:cubicBezTo>
                <a:close/>
                <a:moveTo>
                  <a:pt x="1160145" y="25221"/>
                </a:moveTo>
                <a:cubicBezTo>
                  <a:pt x="1160145" y="39204"/>
                  <a:pt x="1148361" y="50540"/>
                  <a:pt x="1133824" y="50540"/>
                </a:cubicBezTo>
                <a:cubicBezTo>
                  <a:pt x="1119288" y="50540"/>
                  <a:pt x="1107504" y="39204"/>
                  <a:pt x="1107504" y="25221"/>
                </a:cubicBezTo>
                <a:cubicBezTo>
                  <a:pt x="1107504" y="11237"/>
                  <a:pt x="1119288" y="-99"/>
                  <a:pt x="1133824" y="-99"/>
                </a:cubicBezTo>
                <a:cubicBezTo>
                  <a:pt x="1148353" y="-82"/>
                  <a:pt x="1160129" y="11244"/>
                  <a:pt x="1160145" y="25221"/>
                </a:cubicBezTo>
                <a:close/>
                <a:moveTo>
                  <a:pt x="51650" y="189433"/>
                </a:moveTo>
                <a:cubicBezTo>
                  <a:pt x="51650" y="203417"/>
                  <a:pt x="39866" y="214752"/>
                  <a:pt x="25329" y="214752"/>
                </a:cubicBezTo>
                <a:cubicBezTo>
                  <a:pt x="10793" y="214752"/>
                  <a:pt x="-991" y="203417"/>
                  <a:pt x="-991" y="189433"/>
                </a:cubicBezTo>
                <a:cubicBezTo>
                  <a:pt x="-991" y="175449"/>
                  <a:pt x="10793" y="164114"/>
                  <a:pt x="25329" y="164114"/>
                </a:cubicBezTo>
                <a:cubicBezTo>
                  <a:pt x="39860" y="164107"/>
                  <a:pt x="51642" y="175433"/>
                  <a:pt x="51650" y="189410"/>
                </a:cubicBezTo>
                <a:cubicBezTo>
                  <a:pt x="51650" y="189417"/>
                  <a:pt x="51650" y="189425"/>
                  <a:pt x="51650" y="189433"/>
                </a:cubicBezTo>
                <a:close/>
                <a:moveTo>
                  <a:pt x="273361" y="189433"/>
                </a:moveTo>
                <a:cubicBezTo>
                  <a:pt x="273361" y="203417"/>
                  <a:pt x="261577" y="214752"/>
                  <a:pt x="247041" y="214752"/>
                </a:cubicBezTo>
                <a:cubicBezTo>
                  <a:pt x="232505" y="214752"/>
                  <a:pt x="220720" y="203417"/>
                  <a:pt x="220720" y="189433"/>
                </a:cubicBezTo>
                <a:cubicBezTo>
                  <a:pt x="220720" y="175449"/>
                  <a:pt x="232505" y="164114"/>
                  <a:pt x="247041" y="164114"/>
                </a:cubicBezTo>
                <a:cubicBezTo>
                  <a:pt x="261569" y="164130"/>
                  <a:pt x="273345" y="175456"/>
                  <a:pt x="273361" y="189433"/>
                </a:cubicBezTo>
                <a:close/>
                <a:moveTo>
                  <a:pt x="495012" y="189433"/>
                </a:moveTo>
                <a:cubicBezTo>
                  <a:pt x="495012" y="203417"/>
                  <a:pt x="483227" y="214752"/>
                  <a:pt x="468691" y="214752"/>
                </a:cubicBezTo>
                <a:cubicBezTo>
                  <a:pt x="454155" y="214752"/>
                  <a:pt x="442371" y="203417"/>
                  <a:pt x="442371" y="189433"/>
                </a:cubicBezTo>
                <a:cubicBezTo>
                  <a:pt x="442371" y="175449"/>
                  <a:pt x="454155" y="164114"/>
                  <a:pt x="468691" y="164114"/>
                </a:cubicBezTo>
                <a:cubicBezTo>
                  <a:pt x="483220" y="164107"/>
                  <a:pt x="495003" y="175433"/>
                  <a:pt x="495012" y="189410"/>
                </a:cubicBezTo>
                <a:cubicBezTo>
                  <a:pt x="495012" y="189417"/>
                  <a:pt x="495012" y="189425"/>
                  <a:pt x="495012" y="189433"/>
                </a:cubicBezTo>
                <a:close/>
                <a:moveTo>
                  <a:pt x="716723" y="189433"/>
                </a:moveTo>
                <a:cubicBezTo>
                  <a:pt x="716723" y="203417"/>
                  <a:pt x="704939" y="214752"/>
                  <a:pt x="690403" y="214752"/>
                </a:cubicBezTo>
                <a:cubicBezTo>
                  <a:pt x="675866" y="214752"/>
                  <a:pt x="664082" y="203417"/>
                  <a:pt x="664082" y="189433"/>
                </a:cubicBezTo>
                <a:cubicBezTo>
                  <a:pt x="664082" y="175449"/>
                  <a:pt x="675866" y="164114"/>
                  <a:pt x="690403" y="164114"/>
                </a:cubicBezTo>
                <a:cubicBezTo>
                  <a:pt x="704933" y="164107"/>
                  <a:pt x="716715" y="175433"/>
                  <a:pt x="716723" y="189410"/>
                </a:cubicBezTo>
                <a:cubicBezTo>
                  <a:pt x="716723" y="189417"/>
                  <a:pt x="716723" y="189425"/>
                  <a:pt x="716723" y="189433"/>
                </a:cubicBezTo>
                <a:close/>
                <a:moveTo>
                  <a:pt x="938435" y="189433"/>
                </a:moveTo>
                <a:cubicBezTo>
                  <a:pt x="938435" y="203417"/>
                  <a:pt x="926651" y="214752"/>
                  <a:pt x="912114" y="214752"/>
                </a:cubicBezTo>
                <a:cubicBezTo>
                  <a:pt x="897579" y="214752"/>
                  <a:pt x="885794" y="203417"/>
                  <a:pt x="885794" y="189433"/>
                </a:cubicBezTo>
                <a:cubicBezTo>
                  <a:pt x="885794" y="175449"/>
                  <a:pt x="897579" y="164114"/>
                  <a:pt x="912114" y="164114"/>
                </a:cubicBezTo>
                <a:cubicBezTo>
                  <a:pt x="926644" y="164107"/>
                  <a:pt x="938427" y="175433"/>
                  <a:pt x="938435" y="189410"/>
                </a:cubicBezTo>
                <a:cubicBezTo>
                  <a:pt x="938435" y="189417"/>
                  <a:pt x="938435" y="189425"/>
                  <a:pt x="938435" y="189433"/>
                </a:cubicBezTo>
                <a:close/>
                <a:moveTo>
                  <a:pt x="1160145" y="189433"/>
                </a:moveTo>
                <a:cubicBezTo>
                  <a:pt x="1160145" y="203417"/>
                  <a:pt x="1148361" y="214752"/>
                  <a:pt x="1133824" y="214752"/>
                </a:cubicBezTo>
                <a:cubicBezTo>
                  <a:pt x="1119288" y="214752"/>
                  <a:pt x="1107504" y="203417"/>
                  <a:pt x="1107504" y="189433"/>
                </a:cubicBezTo>
                <a:cubicBezTo>
                  <a:pt x="1107504" y="175449"/>
                  <a:pt x="1119288" y="164114"/>
                  <a:pt x="1133824" y="164114"/>
                </a:cubicBezTo>
                <a:cubicBezTo>
                  <a:pt x="1148353" y="164130"/>
                  <a:pt x="1160129" y="175456"/>
                  <a:pt x="1160145" y="189433"/>
                </a:cubicBezTo>
                <a:close/>
                <a:moveTo>
                  <a:pt x="51650" y="353646"/>
                </a:moveTo>
                <a:cubicBezTo>
                  <a:pt x="51650" y="367629"/>
                  <a:pt x="39866" y="378965"/>
                  <a:pt x="25329" y="378965"/>
                </a:cubicBezTo>
                <a:cubicBezTo>
                  <a:pt x="10793" y="378965"/>
                  <a:pt x="-991" y="367629"/>
                  <a:pt x="-991" y="353646"/>
                </a:cubicBezTo>
                <a:cubicBezTo>
                  <a:pt x="-991" y="339662"/>
                  <a:pt x="10793" y="328326"/>
                  <a:pt x="25329" y="328326"/>
                </a:cubicBezTo>
                <a:cubicBezTo>
                  <a:pt x="39860" y="328319"/>
                  <a:pt x="51642" y="339644"/>
                  <a:pt x="51650" y="353621"/>
                </a:cubicBezTo>
                <a:cubicBezTo>
                  <a:pt x="51650" y="353629"/>
                  <a:pt x="51650" y="353638"/>
                  <a:pt x="51650" y="353646"/>
                </a:cubicBezTo>
                <a:close/>
                <a:moveTo>
                  <a:pt x="273361" y="353646"/>
                </a:moveTo>
                <a:cubicBezTo>
                  <a:pt x="273361" y="367629"/>
                  <a:pt x="261577" y="378965"/>
                  <a:pt x="247041" y="378965"/>
                </a:cubicBezTo>
                <a:cubicBezTo>
                  <a:pt x="232505" y="378965"/>
                  <a:pt x="220720" y="367629"/>
                  <a:pt x="220720" y="353646"/>
                </a:cubicBezTo>
                <a:cubicBezTo>
                  <a:pt x="220720" y="339662"/>
                  <a:pt x="232505" y="328326"/>
                  <a:pt x="247041" y="328326"/>
                </a:cubicBezTo>
                <a:cubicBezTo>
                  <a:pt x="261569" y="328343"/>
                  <a:pt x="273345" y="339669"/>
                  <a:pt x="273361" y="353646"/>
                </a:cubicBezTo>
                <a:close/>
                <a:moveTo>
                  <a:pt x="495012" y="353646"/>
                </a:moveTo>
                <a:cubicBezTo>
                  <a:pt x="495012" y="367629"/>
                  <a:pt x="483227" y="378965"/>
                  <a:pt x="468691" y="378965"/>
                </a:cubicBezTo>
                <a:cubicBezTo>
                  <a:pt x="454155" y="378965"/>
                  <a:pt x="442371" y="367629"/>
                  <a:pt x="442371" y="353646"/>
                </a:cubicBezTo>
                <a:cubicBezTo>
                  <a:pt x="442371" y="339662"/>
                  <a:pt x="454155" y="328326"/>
                  <a:pt x="468691" y="328326"/>
                </a:cubicBezTo>
                <a:cubicBezTo>
                  <a:pt x="483220" y="328319"/>
                  <a:pt x="495003" y="339644"/>
                  <a:pt x="495012" y="353621"/>
                </a:cubicBezTo>
                <a:cubicBezTo>
                  <a:pt x="495012" y="353629"/>
                  <a:pt x="495012" y="353638"/>
                  <a:pt x="495012" y="353646"/>
                </a:cubicBezTo>
                <a:close/>
                <a:moveTo>
                  <a:pt x="716723" y="353646"/>
                </a:moveTo>
                <a:cubicBezTo>
                  <a:pt x="716723" y="367629"/>
                  <a:pt x="704939" y="378965"/>
                  <a:pt x="690403" y="378965"/>
                </a:cubicBezTo>
                <a:cubicBezTo>
                  <a:pt x="675866" y="378965"/>
                  <a:pt x="664082" y="367629"/>
                  <a:pt x="664082" y="353646"/>
                </a:cubicBezTo>
                <a:cubicBezTo>
                  <a:pt x="664082" y="339662"/>
                  <a:pt x="675866" y="328326"/>
                  <a:pt x="690403" y="328326"/>
                </a:cubicBezTo>
                <a:cubicBezTo>
                  <a:pt x="704933" y="328319"/>
                  <a:pt x="716715" y="339644"/>
                  <a:pt x="716723" y="353621"/>
                </a:cubicBezTo>
                <a:cubicBezTo>
                  <a:pt x="716723" y="353629"/>
                  <a:pt x="716723" y="353638"/>
                  <a:pt x="716723" y="353646"/>
                </a:cubicBezTo>
                <a:close/>
                <a:moveTo>
                  <a:pt x="938435" y="353646"/>
                </a:moveTo>
                <a:cubicBezTo>
                  <a:pt x="938435" y="367629"/>
                  <a:pt x="926651" y="378965"/>
                  <a:pt x="912114" y="378965"/>
                </a:cubicBezTo>
                <a:cubicBezTo>
                  <a:pt x="897579" y="378965"/>
                  <a:pt x="885794" y="367629"/>
                  <a:pt x="885794" y="353646"/>
                </a:cubicBezTo>
                <a:cubicBezTo>
                  <a:pt x="885794" y="339662"/>
                  <a:pt x="897579" y="328326"/>
                  <a:pt x="912114" y="328326"/>
                </a:cubicBezTo>
                <a:cubicBezTo>
                  <a:pt x="926644" y="328319"/>
                  <a:pt x="938427" y="339644"/>
                  <a:pt x="938435" y="353621"/>
                </a:cubicBezTo>
                <a:cubicBezTo>
                  <a:pt x="938435" y="353629"/>
                  <a:pt x="938435" y="353638"/>
                  <a:pt x="938435" y="353646"/>
                </a:cubicBezTo>
                <a:close/>
                <a:moveTo>
                  <a:pt x="1160145" y="353646"/>
                </a:moveTo>
                <a:cubicBezTo>
                  <a:pt x="1160145" y="367629"/>
                  <a:pt x="1148361" y="378965"/>
                  <a:pt x="1133824" y="378965"/>
                </a:cubicBezTo>
                <a:cubicBezTo>
                  <a:pt x="1119288" y="378965"/>
                  <a:pt x="1107504" y="367629"/>
                  <a:pt x="1107504" y="353646"/>
                </a:cubicBezTo>
                <a:cubicBezTo>
                  <a:pt x="1107504" y="339662"/>
                  <a:pt x="1119288" y="328326"/>
                  <a:pt x="1133824" y="328326"/>
                </a:cubicBezTo>
                <a:cubicBezTo>
                  <a:pt x="1148353" y="328343"/>
                  <a:pt x="1160129" y="339669"/>
                  <a:pt x="1160145" y="353646"/>
                </a:cubicBezTo>
                <a:close/>
                <a:moveTo>
                  <a:pt x="51650" y="517858"/>
                </a:moveTo>
                <a:cubicBezTo>
                  <a:pt x="51650" y="531842"/>
                  <a:pt x="39866" y="543177"/>
                  <a:pt x="25329" y="543177"/>
                </a:cubicBezTo>
                <a:cubicBezTo>
                  <a:pt x="10793" y="543177"/>
                  <a:pt x="-991" y="531842"/>
                  <a:pt x="-991" y="517858"/>
                </a:cubicBezTo>
                <a:cubicBezTo>
                  <a:pt x="-991" y="503875"/>
                  <a:pt x="10793" y="492539"/>
                  <a:pt x="25329" y="492539"/>
                </a:cubicBezTo>
                <a:cubicBezTo>
                  <a:pt x="39860" y="492532"/>
                  <a:pt x="51642" y="503857"/>
                  <a:pt x="51650" y="517834"/>
                </a:cubicBezTo>
                <a:cubicBezTo>
                  <a:pt x="51650" y="517842"/>
                  <a:pt x="51650" y="517850"/>
                  <a:pt x="51650" y="517858"/>
                </a:cubicBezTo>
                <a:close/>
                <a:moveTo>
                  <a:pt x="273361" y="517858"/>
                </a:moveTo>
                <a:cubicBezTo>
                  <a:pt x="273361" y="531842"/>
                  <a:pt x="261577" y="543177"/>
                  <a:pt x="247041" y="543177"/>
                </a:cubicBezTo>
                <a:cubicBezTo>
                  <a:pt x="232505" y="543177"/>
                  <a:pt x="220720" y="531842"/>
                  <a:pt x="220720" y="517858"/>
                </a:cubicBezTo>
                <a:cubicBezTo>
                  <a:pt x="220720" y="503875"/>
                  <a:pt x="232505" y="492539"/>
                  <a:pt x="247041" y="492539"/>
                </a:cubicBezTo>
                <a:cubicBezTo>
                  <a:pt x="261569" y="492555"/>
                  <a:pt x="273345" y="503881"/>
                  <a:pt x="273361" y="517858"/>
                </a:cubicBezTo>
                <a:close/>
                <a:moveTo>
                  <a:pt x="495012" y="517858"/>
                </a:moveTo>
                <a:cubicBezTo>
                  <a:pt x="495012" y="531842"/>
                  <a:pt x="483227" y="543177"/>
                  <a:pt x="468691" y="543177"/>
                </a:cubicBezTo>
                <a:cubicBezTo>
                  <a:pt x="454155" y="543177"/>
                  <a:pt x="442371" y="531842"/>
                  <a:pt x="442371" y="517858"/>
                </a:cubicBezTo>
                <a:cubicBezTo>
                  <a:pt x="442371" y="503875"/>
                  <a:pt x="454155" y="492539"/>
                  <a:pt x="468691" y="492539"/>
                </a:cubicBezTo>
                <a:cubicBezTo>
                  <a:pt x="483220" y="492532"/>
                  <a:pt x="495003" y="503857"/>
                  <a:pt x="495012" y="517834"/>
                </a:cubicBezTo>
                <a:cubicBezTo>
                  <a:pt x="495012" y="517842"/>
                  <a:pt x="495012" y="517850"/>
                  <a:pt x="495012" y="517858"/>
                </a:cubicBezTo>
                <a:close/>
                <a:moveTo>
                  <a:pt x="716723" y="517858"/>
                </a:moveTo>
                <a:cubicBezTo>
                  <a:pt x="716723" y="531842"/>
                  <a:pt x="704939" y="543177"/>
                  <a:pt x="690403" y="543177"/>
                </a:cubicBezTo>
                <a:cubicBezTo>
                  <a:pt x="675866" y="543177"/>
                  <a:pt x="664082" y="531842"/>
                  <a:pt x="664082" y="517858"/>
                </a:cubicBezTo>
                <a:cubicBezTo>
                  <a:pt x="664082" y="503875"/>
                  <a:pt x="675866" y="492539"/>
                  <a:pt x="690403" y="492539"/>
                </a:cubicBezTo>
                <a:cubicBezTo>
                  <a:pt x="704933" y="492532"/>
                  <a:pt x="716715" y="503857"/>
                  <a:pt x="716723" y="517834"/>
                </a:cubicBezTo>
                <a:cubicBezTo>
                  <a:pt x="716723" y="517842"/>
                  <a:pt x="716723" y="517850"/>
                  <a:pt x="716723" y="517858"/>
                </a:cubicBezTo>
                <a:close/>
                <a:moveTo>
                  <a:pt x="938435" y="517858"/>
                </a:moveTo>
                <a:cubicBezTo>
                  <a:pt x="938435" y="531842"/>
                  <a:pt x="926651" y="543177"/>
                  <a:pt x="912114" y="543177"/>
                </a:cubicBezTo>
                <a:cubicBezTo>
                  <a:pt x="897579" y="543177"/>
                  <a:pt x="885794" y="531842"/>
                  <a:pt x="885794" y="517858"/>
                </a:cubicBezTo>
                <a:cubicBezTo>
                  <a:pt x="885794" y="503875"/>
                  <a:pt x="897579" y="492539"/>
                  <a:pt x="912114" y="492539"/>
                </a:cubicBezTo>
                <a:cubicBezTo>
                  <a:pt x="926644" y="492532"/>
                  <a:pt x="938427" y="503857"/>
                  <a:pt x="938435" y="517834"/>
                </a:cubicBezTo>
                <a:cubicBezTo>
                  <a:pt x="938435" y="517842"/>
                  <a:pt x="938435" y="517850"/>
                  <a:pt x="938435" y="517858"/>
                </a:cubicBezTo>
                <a:close/>
                <a:moveTo>
                  <a:pt x="1160145" y="517858"/>
                </a:moveTo>
                <a:cubicBezTo>
                  <a:pt x="1160145" y="531842"/>
                  <a:pt x="1148361" y="543177"/>
                  <a:pt x="1133824" y="543177"/>
                </a:cubicBezTo>
                <a:cubicBezTo>
                  <a:pt x="1119288" y="543177"/>
                  <a:pt x="1107504" y="531842"/>
                  <a:pt x="1107504" y="517858"/>
                </a:cubicBezTo>
                <a:cubicBezTo>
                  <a:pt x="1107504" y="503875"/>
                  <a:pt x="1119288" y="492539"/>
                  <a:pt x="1133824" y="492539"/>
                </a:cubicBezTo>
                <a:cubicBezTo>
                  <a:pt x="1148353" y="492555"/>
                  <a:pt x="1160129" y="503881"/>
                  <a:pt x="1160145" y="517858"/>
                </a:cubicBezTo>
                <a:close/>
                <a:moveTo>
                  <a:pt x="51650" y="682071"/>
                </a:moveTo>
                <a:cubicBezTo>
                  <a:pt x="51650" y="696054"/>
                  <a:pt x="39866" y="707390"/>
                  <a:pt x="25329" y="707390"/>
                </a:cubicBezTo>
                <a:cubicBezTo>
                  <a:pt x="10793" y="707390"/>
                  <a:pt x="-991" y="696054"/>
                  <a:pt x="-991" y="682071"/>
                </a:cubicBezTo>
                <a:cubicBezTo>
                  <a:pt x="-991" y="668087"/>
                  <a:pt x="10793" y="656751"/>
                  <a:pt x="25329" y="656751"/>
                </a:cubicBezTo>
                <a:cubicBezTo>
                  <a:pt x="39860" y="656744"/>
                  <a:pt x="51642" y="668069"/>
                  <a:pt x="51650" y="682046"/>
                </a:cubicBezTo>
                <a:cubicBezTo>
                  <a:pt x="51650" y="682054"/>
                  <a:pt x="51650" y="682062"/>
                  <a:pt x="51650" y="682071"/>
                </a:cubicBezTo>
                <a:close/>
                <a:moveTo>
                  <a:pt x="273361" y="682071"/>
                </a:moveTo>
                <a:cubicBezTo>
                  <a:pt x="273361" y="696054"/>
                  <a:pt x="261577" y="707390"/>
                  <a:pt x="247041" y="707390"/>
                </a:cubicBezTo>
                <a:cubicBezTo>
                  <a:pt x="232505" y="707390"/>
                  <a:pt x="220720" y="696054"/>
                  <a:pt x="220720" y="682071"/>
                </a:cubicBezTo>
                <a:cubicBezTo>
                  <a:pt x="220720" y="668087"/>
                  <a:pt x="232505" y="656751"/>
                  <a:pt x="247041" y="656751"/>
                </a:cubicBezTo>
                <a:cubicBezTo>
                  <a:pt x="261569" y="656767"/>
                  <a:pt x="273345" y="668094"/>
                  <a:pt x="273361" y="682071"/>
                </a:cubicBezTo>
                <a:close/>
                <a:moveTo>
                  <a:pt x="495012" y="682071"/>
                </a:moveTo>
                <a:cubicBezTo>
                  <a:pt x="495012" y="696054"/>
                  <a:pt x="483227" y="707390"/>
                  <a:pt x="468691" y="707390"/>
                </a:cubicBezTo>
                <a:cubicBezTo>
                  <a:pt x="454155" y="707390"/>
                  <a:pt x="442371" y="696054"/>
                  <a:pt x="442371" y="682071"/>
                </a:cubicBezTo>
                <a:cubicBezTo>
                  <a:pt x="442371" y="668087"/>
                  <a:pt x="454155" y="656751"/>
                  <a:pt x="468691" y="656751"/>
                </a:cubicBezTo>
                <a:cubicBezTo>
                  <a:pt x="483220" y="656744"/>
                  <a:pt x="495003" y="668069"/>
                  <a:pt x="495012" y="682046"/>
                </a:cubicBezTo>
                <a:cubicBezTo>
                  <a:pt x="495012" y="682054"/>
                  <a:pt x="495012" y="682062"/>
                  <a:pt x="495012" y="682071"/>
                </a:cubicBezTo>
                <a:close/>
                <a:moveTo>
                  <a:pt x="716723" y="682071"/>
                </a:moveTo>
                <a:cubicBezTo>
                  <a:pt x="716723" y="696054"/>
                  <a:pt x="704939" y="707390"/>
                  <a:pt x="690403" y="707390"/>
                </a:cubicBezTo>
                <a:cubicBezTo>
                  <a:pt x="675866" y="707390"/>
                  <a:pt x="664082" y="696054"/>
                  <a:pt x="664082" y="682071"/>
                </a:cubicBezTo>
                <a:cubicBezTo>
                  <a:pt x="664082" y="668087"/>
                  <a:pt x="675866" y="656751"/>
                  <a:pt x="690403" y="656751"/>
                </a:cubicBezTo>
                <a:cubicBezTo>
                  <a:pt x="704933" y="656744"/>
                  <a:pt x="716715" y="668069"/>
                  <a:pt x="716723" y="682046"/>
                </a:cubicBezTo>
                <a:cubicBezTo>
                  <a:pt x="716723" y="682054"/>
                  <a:pt x="716723" y="682062"/>
                  <a:pt x="716723" y="682071"/>
                </a:cubicBezTo>
                <a:close/>
                <a:moveTo>
                  <a:pt x="938435" y="682071"/>
                </a:moveTo>
                <a:cubicBezTo>
                  <a:pt x="938435" y="696054"/>
                  <a:pt x="926651" y="707390"/>
                  <a:pt x="912114" y="707390"/>
                </a:cubicBezTo>
                <a:cubicBezTo>
                  <a:pt x="897579" y="707390"/>
                  <a:pt x="885794" y="696054"/>
                  <a:pt x="885794" y="682071"/>
                </a:cubicBezTo>
                <a:cubicBezTo>
                  <a:pt x="885794" y="668087"/>
                  <a:pt x="897579" y="656751"/>
                  <a:pt x="912114" y="656751"/>
                </a:cubicBezTo>
                <a:cubicBezTo>
                  <a:pt x="926644" y="656744"/>
                  <a:pt x="938427" y="668069"/>
                  <a:pt x="938435" y="682046"/>
                </a:cubicBezTo>
                <a:cubicBezTo>
                  <a:pt x="938435" y="682054"/>
                  <a:pt x="938435" y="682062"/>
                  <a:pt x="938435" y="682071"/>
                </a:cubicBezTo>
                <a:close/>
                <a:moveTo>
                  <a:pt x="1160145" y="682071"/>
                </a:moveTo>
                <a:cubicBezTo>
                  <a:pt x="1160145" y="696054"/>
                  <a:pt x="1148361" y="707390"/>
                  <a:pt x="1133824" y="707390"/>
                </a:cubicBezTo>
                <a:cubicBezTo>
                  <a:pt x="1119288" y="707390"/>
                  <a:pt x="1107504" y="696054"/>
                  <a:pt x="1107504" y="682071"/>
                </a:cubicBezTo>
                <a:cubicBezTo>
                  <a:pt x="1107504" y="668087"/>
                  <a:pt x="1119288" y="656751"/>
                  <a:pt x="1133824" y="656751"/>
                </a:cubicBezTo>
                <a:cubicBezTo>
                  <a:pt x="1148353" y="656767"/>
                  <a:pt x="1160129" y="668094"/>
                  <a:pt x="1160145" y="682071"/>
                </a:cubicBezTo>
                <a:close/>
              </a:path>
            </a:pathLst>
          </a:custGeom>
          <a:solidFill>
            <a:srgbClr val="9595FF"/>
          </a:solidFill>
          <a:ln/>
        </p:spPr>
      </p:sp>
      <p:sp>
        <p:nvSpPr>
          <p:cNvPr id="10" name="Text 5"/>
          <p:cNvSpPr/>
          <p:nvPr/>
        </p:nvSpPr>
        <p:spPr>
          <a:xfrm>
            <a:off x="10356850" y="635000"/>
            <a:ext cx="1160145" cy="707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Text 6"/>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优先级让传感器排队</a:t>
            </a:r>
            <a:endParaRPr lang="en-US" sz="1600" dirty="0"/>
          </a:p>
        </p:txBody>
      </p:sp>
      <p:pic>
        <p:nvPicPr>
          <p:cNvPr id="12"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13" name="Text 7"/>
          <p:cNvSpPr/>
          <p:nvPr/>
        </p:nvSpPr>
        <p:spPr>
          <a:xfrm>
            <a:off x="3408045" y="1944370"/>
            <a:ext cx="7664450" cy="304800"/>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传感器的优先级</a:t>
            </a:r>
            <a:endParaRPr lang="en-US" sz="1600" dirty="0"/>
          </a:p>
        </p:txBody>
      </p:sp>
      <p:sp>
        <p:nvSpPr>
          <p:cNvPr id="14" name="Text 8"/>
          <p:cNvSpPr/>
          <p:nvPr/>
        </p:nvSpPr>
        <p:spPr>
          <a:xfrm>
            <a:off x="1121410" y="4706620"/>
            <a:ext cx="7663180" cy="731441"/>
          </a:xfrm>
          <a:prstGeom prst="rect">
            <a:avLst/>
          </a:prstGeom>
          <a:noFill/>
          <a:ln/>
        </p:spPr>
        <p:txBody>
          <a:bodyPr wrap="square" lIns="91440" tIns="45720" rIns="91440" bIns="45720" rtlCol="0" anchor="t">
            <a:spAutoFit/>
          </a:bodyPr>
          <a:lstStyle/>
          <a:p>
            <a:pPr algn="r" indent="0" marL="0">
              <a:lnSpc>
                <a:spcPct val="150000"/>
              </a:lnSpc>
              <a:buNone/>
            </a:pPr>
            <a:r>
              <a:rPr lang="en-US" sz="1600" dirty="0">
                <a:solidFill>
                  <a:srgbClr val="FFFFFF"/>
                </a:solidFill>
                <a:latin typeface="MiSans" pitchFamily="34" charset="0"/>
                <a:ea typeface="MiSans" pitchFamily="34" charset="-122"/>
                <a:cs typeface="MiSans" pitchFamily="34" charset="-120"/>
              </a:rPr>
              <a:t>在多传感器环境中，机器人需要根据优先级处理传感器数据。例如，停车的优先级高于转向，转向的优先级高于速度。这种排序确保了机器人的安全和效率。</a:t>
            </a:r>
            <a:endParaRPr lang="en-US" sz="1600" dirty="0"/>
          </a:p>
        </p:txBody>
      </p:sp>
      <p:sp>
        <p:nvSpPr>
          <p:cNvPr id="15" name="Text 9"/>
          <p:cNvSpPr/>
          <p:nvPr/>
        </p:nvSpPr>
        <p:spPr>
          <a:xfrm>
            <a:off x="1121410" y="4256405"/>
            <a:ext cx="7664400" cy="304800"/>
          </a:xfrm>
          <a:prstGeom prst="rect">
            <a:avLst/>
          </a:prstGeom>
          <a:noFill/>
          <a:ln/>
        </p:spPr>
        <p:txBody>
          <a:bodyPr wrap="square" lIns="91440" tIns="45720" rIns="91440" bIns="45720" rtlCol="0" anchor="t">
            <a:spAutoFit/>
          </a:bodyPr>
          <a:lstStyle/>
          <a:p>
            <a:pPr algn="r" indent="0" marL="0">
              <a:lnSpc>
                <a:spcPct val="100000"/>
              </a:lnSpc>
              <a:buNone/>
            </a:pPr>
            <a:r>
              <a:rPr lang="en-US" sz="2000" b="1" dirty="0">
                <a:solidFill>
                  <a:srgbClr val="FFFFFF"/>
                </a:solidFill>
                <a:latin typeface="MiSans" pitchFamily="34" charset="0"/>
                <a:ea typeface="MiSans" pitchFamily="34" charset="-122"/>
                <a:cs typeface="MiSans" pitchFamily="34" charset="-120"/>
              </a:rPr>
              <a:t>优先级的应用</a:t>
            </a:r>
            <a:endParaRPr lang="en-US" sz="1600" dirty="0"/>
          </a:p>
        </p:txBody>
      </p:sp>
      <p:sp>
        <p:nvSpPr>
          <p:cNvPr id="16" name="Text 10"/>
          <p:cNvSpPr/>
          <p:nvPr/>
        </p:nvSpPr>
        <p:spPr>
          <a:xfrm>
            <a:off x="3408045" y="2394585"/>
            <a:ext cx="7663180" cy="73144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FFFFFF"/>
                </a:solidFill>
                <a:latin typeface="MiSans" pitchFamily="34" charset="0"/>
                <a:ea typeface="MiSans" pitchFamily="34" charset="-122"/>
                <a:cs typeface="MiSans" pitchFamily="34" charset="-120"/>
              </a:rPr>
              <a:t>通过设置优先级，机器人可以在复杂环境中做出合理的决策。例如，在自动驾驶中，安全永远是第一优先级，其次是舒适性和效率。</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5208905" y="2054225"/>
            <a:ext cx="887095" cy="3228975"/>
          </a:xfrm>
          <a:prstGeom prst="rect">
            <a:avLst/>
          </a:prstGeom>
          <a:solidFill>
            <a:srgbClr val="197DFA"/>
          </a:solidFill>
          <a:ln/>
        </p:spPr>
      </p:sp>
      <p:sp>
        <p:nvSpPr>
          <p:cNvPr id="4" name="Text 1"/>
          <p:cNvSpPr/>
          <p:nvPr/>
        </p:nvSpPr>
        <p:spPr>
          <a:xfrm>
            <a:off x="5208905" y="2054225"/>
            <a:ext cx="887095" cy="322897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9-08-13:48:52-d2v6sh5nfo2stf9dkcpg.jpg">    </p:cNvPr>
          <p:cNvPicPr>
            <a:picLocks noChangeAspect="1"/>
          </p:cNvPicPr>
          <p:nvPr/>
        </p:nvPicPr>
        <p:blipFill>
          <a:blip r:embed="rId3"/>
          <a:srcRect l="7938" r="7278" t="7975" b="11824"/>
          <a:stretch/>
        </p:blipFill>
        <p:spPr>
          <a:xfrm>
            <a:off x="815368" y="1831975"/>
            <a:ext cx="5059680" cy="3669665"/>
          </a:xfrm>
          <a:prstGeom prst="rect">
            <a:avLst/>
          </a:prstGeom>
        </p:spPr>
      </p:pic>
      <p:pic>
        <p:nvPicPr>
          <p:cNvPr id="6" name="Image 2" descr="https://kimi-img.moonshot.cn/pub/slides/slides_tmpl/image/25-09-08-13:48:52-d2v6sh5nfo2stf9dkcqg.png">    </p:cNvPr>
          <p:cNvPicPr>
            <a:picLocks noChangeAspect="1"/>
          </p:cNvPicPr>
          <p:nvPr/>
        </p:nvPicPr>
        <p:blipFill>
          <a:blip r:embed="rId4">
            <a:alphaModFix amt="30000"/>
          </a:blip>
          <a:stretch>
            <a:fillRect/>
          </a:stretch>
        </p:blipFill>
        <p:spPr>
          <a:xfrm>
            <a:off x="6752590" y="1725930"/>
            <a:ext cx="30480" cy="6181090"/>
          </a:xfrm>
          <a:prstGeom prst="rect">
            <a:avLst/>
          </a:prstGeom>
        </p:spPr>
      </p:pic>
      <p:sp>
        <p:nvSpPr>
          <p:cNvPr id="7" name="Shape 2"/>
          <p:cNvSpPr/>
          <p:nvPr/>
        </p:nvSpPr>
        <p:spPr>
          <a:xfrm>
            <a:off x="10201275" y="643890"/>
            <a:ext cx="1160145" cy="666750"/>
          </a:xfrm>
          <a:custGeom>
            <a:avLst/>
            <a:gdLst/>
            <a:ahLst/>
            <a:cxnLst/>
            <a:rect l="l" t="t" r="r" b="b"/>
            <a:pathLst>
              <a:path w="1160145" h="666750">
                <a:moveTo>
                  <a:pt x="51650" y="23772"/>
                </a:moveTo>
                <a:cubicBezTo>
                  <a:pt x="51650" y="36952"/>
                  <a:pt x="39866" y="47636"/>
                  <a:pt x="25329" y="47636"/>
                </a:cubicBezTo>
                <a:cubicBezTo>
                  <a:pt x="10793" y="47636"/>
                  <a:pt x="-991" y="36952"/>
                  <a:pt x="-991" y="23772"/>
                </a:cubicBezTo>
                <a:cubicBezTo>
                  <a:pt x="-991" y="10591"/>
                  <a:pt x="10793" y="-93"/>
                  <a:pt x="25329" y="-93"/>
                </a:cubicBezTo>
                <a:cubicBezTo>
                  <a:pt x="39860" y="-100"/>
                  <a:pt x="51642" y="10576"/>
                  <a:pt x="51650" y="23749"/>
                </a:cubicBezTo>
                <a:cubicBezTo>
                  <a:pt x="51650" y="23757"/>
                  <a:pt x="51650" y="23764"/>
                  <a:pt x="51650" y="23772"/>
                </a:cubicBezTo>
                <a:close/>
                <a:moveTo>
                  <a:pt x="273361" y="23772"/>
                </a:moveTo>
                <a:cubicBezTo>
                  <a:pt x="273361" y="36952"/>
                  <a:pt x="261577" y="47636"/>
                  <a:pt x="247041" y="47636"/>
                </a:cubicBezTo>
                <a:cubicBezTo>
                  <a:pt x="232505" y="47636"/>
                  <a:pt x="220720" y="36952"/>
                  <a:pt x="220720" y="23772"/>
                </a:cubicBezTo>
                <a:cubicBezTo>
                  <a:pt x="220720" y="10591"/>
                  <a:pt x="232505" y="-93"/>
                  <a:pt x="247041" y="-93"/>
                </a:cubicBezTo>
                <a:cubicBezTo>
                  <a:pt x="261569" y="-77"/>
                  <a:pt x="273345" y="10598"/>
                  <a:pt x="273361" y="23772"/>
                </a:cubicBezTo>
                <a:close/>
                <a:moveTo>
                  <a:pt x="495012" y="23772"/>
                </a:moveTo>
                <a:cubicBezTo>
                  <a:pt x="495012" y="36952"/>
                  <a:pt x="483227" y="47636"/>
                  <a:pt x="468691" y="47636"/>
                </a:cubicBezTo>
                <a:cubicBezTo>
                  <a:pt x="454155" y="47636"/>
                  <a:pt x="442371" y="36952"/>
                  <a:pt x="442371" y="23772"/>
                </a:cubicBezTo>
                <a:cubicBezTo>
                  <a:pt x="442371" y="10591"/>
                  <a:pt x="454155" y="-93"/>
                  <a:pt x="468691" y="-93"/>
                </a:cubicBezTo>
                <a:cubicBezTo>
                  <a:pt x="483220" y="-100"/>
                  <a:pt x="495003" y="10576"/>
                  <a:pt x="495012" y="23749"/>
                </a:cubicBezTo>
                <a:cubicBezTo>
                  <a:pt x="495012" y="23757"/>
                  <a:pt x="495012" y="23764"/>
                  <a:pt x="495012" y="23772"/>
                </a:cubicBezTo>
                <a:close/>
                <a:moveTo>
                  <a:pt x="716723" y="23772"/>
                </a:moveTo>
                <a:cubicBezTo>
                  <a:pt x="716723" y="36952"/>
                  <a:pt x="704939" y="47636"/>
                  <a:pt x="690403" y="47636"/>
                </a:cubicBezTo>
                <a:cubicBezTo>
                  <a:pt x="675866" y="47636"/>
                  <a:pt x="664082" y="36952"/>
                  <a:pt x="664082" y="23772"/>
                </a:cubicBezTo>
                <a:cubicBezTo>
                  <a:pt x="664082" y="10591"/>
                  <a:pt x="675866" y="-93"/>
                  <a:pt x="690403" y="-93"/>
                </a:cubicBezTo>
                <a:cubicBezTo>
                  <a:pt x="704933" y="-100"/>
                  <a:pt x="716715" y="10576"/>
                  <a:pt x="716723" y="23749"/>
                </a:cubicBezTo>
                <a:cubicBezTo>
                  <a:pt x="716723" y="23757"/>
                  <a:pt x="716723" y="23764"/>
                  <a:pt x="716723" y="23772"/>
                </a:cubicBezTo>
                <a:close/>
                <a:moveTo>
                  <a:pt x="938435" y="23772"/>
                </a:moveTo>
                <a:cubicBezTo>
                  <a:pt x="938435" y="36952"/>
                  <a:pt x="926651" y="47636"/>
                  <a:pt x="912114" y="47636"/>
                </a:cubicBezTo>
                <a:cubicBezTo>
                  <a:pt x="897579" y="47636"/>
                  <a:pt x="885794" y="36952"/>
                  <a:pt x="885794" y="23772"/>
                </a:cubicBezTo>
                <a:cubicBezTo>
                  <a:pt x="885794" y="10591"/>
                  <a:pt x="897579" y="-93"/>
                  <a:pt x="912114" y="-93"/>
                </a:cubicBezTo>
                <a:cubicBezTo>
                  <a:pt x="926644" y="-100"/>
                  <a:pt x="938427" y="10576"/>
                  <a:pt x="938435" y="23749"/>
                </a:cubicBezTo>
                <a:cubicBezTo>
                  <a:pt x="938435" y="23757"/>
                  <a:pt x="938435" y="23764"/>
                  <a:pt x="938435" y="23772"/>
                </a:cubicBezTo>
                <a:close/>
                <a:moveTo>
                  <a:pt x="1160145" y="23772"/>
                </a:moveTo>
                <a:cubicBezTo>
                  <a:pt x="1160145" y="36952"/>
                  <a:pt x="1148361" y="47636"/>
                  <a:pt x="1133824" y="47636"/>
                </a:cubicBezTo>
                <a:cubicBezTo>
                  <a:pt x="1119288" y="47636"/>
                  <a:pt x="1107504" y="36952"/>
                  <a:pt x="1107504" y="23772"/>
                </a:cubicBezTo>
                <a:cubicBezTo>
                  <a:pt x="1107504" y="10591"/>
                  <a:pt x="1119288" y="-93"/>
                  <a:pt x="1133824" y="-93"/>
                </a:cubicBezTo>
                <a:cubicBezTo>
                  <a:pt x="1148353" y="-77"/>
                  <a:pt x="1160129" y="10598"/>
                  <a:pt x="1160145" y="23772"/>
                </a:cubicBezTo>
                <a:close/>
                <a:moveTo>
                  <a:pt x="51650" y="178550"/>
                </a:moveTo>
                <a:cubicBezTo>
                  <a:pt x="51650" y="191730"/>
                  <a:pt x="39866" y="202415"/>
                  <a:pt x="25329" y="202415"/>
                </a:cubicBezTo>
                <a:cubicBezTo>
                  <a:pt x="10793" y="202415"/>
                  <a:pt x="-991" y="191730"/>
                  <a:pt x="-991" y="178550"/>
                </a:cubicBezTo>
                <a:cubicBezTo>
                  <a:pt x="-991" y="165370"/>
                  <a:pt x="10793" y="154685"/>
                  <a:pt x="25329" y="154685"/>
                </a:cubicBezTo>
                <a:cubicBezTo>
                  <a:pt x="39860" y="154679"/>
                  <a:pt x="51642" y="165354"/>
                  <a:pt x="51650" y="178528"/>
                </a:cubicBezTo>
                <a:cubicBezTo>
                  <a:pt x="51650" y="178535"/>
                  <a:pt x="51650" y="178543"/>
                  <a:pt x="51650" y="178550"/>
                </a:cubicBezTo>
                <a:close/>
                <a:moveTo>
                  <a:pt x="273361" y="178550"/>
                </a:moveTo>
                <a:cubicBezTo>
                  <a:pt x="273361" y="191730"/>
                  <a:pt x="261577" y="202415"/>
                  <a:pt x="247041" y="202415"/>
                </a:cubicBezTo>
                <a:cubicBezTo>
                  <a:pt x="232505" y="202415"/>
                  <a:pt x="220720" y="191730"/>
                  <a:pt x="220720" y="178550"/>
                </a:cubicBezTo>
                <a:cubicBezTo>
                  <a:pt x="220720" y="165370"/>
                  <a:pt x="232505" y="154685"/>
                  <a:pt x="247041" y="154685"/>
                </a:cubicBezTo>
                <a:cubicBezTo>
                  <a:pt x="261569" y="154701"/>
                  <a:pt x="273345" y="165376"/>
                  <a:pt x="273361" y="178550"/>
                </a:cubicBezTo>
                <a:close/>
                <a:moveTo>
                  <a:pt x="495012" y="178550"/>
                </a:moveTo>
                <a:cubicBezTo>
                  <a:pt x="495012" y="191730"/>
                  <a:pt x="483227" y="202415"/>
                  <a:pt x="468691" y="202415"/>
                </a:cubicBezTo>
                <a:cubicBezTo>
                  <a:pt x="454155" y="202415"/>
                  <a:pt x="442371" y="191730"/>
                  <a:pt x="442371" y="178550"/>
                </a:cubicBezTo>
                <a:cubicBezTo>
                  <a:pt x="442371" y="165370"/>
                  <a:pt x="454155" y="154685"/>
                  <a:pt x="468691" y="154685"/>
                </a:cubicBezTo>
                <a:cubicBezTo>
                  <a:pt x="483220" y="154679"/>
                  <a:pt x="495003" y="165354"/>
                  <a:pt x="495012" y="178528"/>
                </a:cubicBezTo>
                <a:cubicBezTo>
                  <a:pt x="495012" y="178535"/>
                  <a:pt x="495012" y="178543"/>
                  <a:pt x="495012" y="178550"/>
                </a:cubicBezTo>
                <a:close/>
                <a:moveTo>
                  <a:pt x="716723" y="178550"/>
                </a:moveTo>
                <a:cubicBezTo>
                  <a:pt x="716723" y="191730"/>
                  <a:pt x="704939" y="202415"/>
                  <a:pt x="690403" y="202415"/>
                </a:cubicBezTo>
                <a:cubicBezTo>
                  <a:pt x="675866" y="202415"/>
                  <a:pt x="664082" y="191730"/>
                  <a:pt x="664082" y="178550"/>
                </a:cubicBezTo>
                <a:cubicBezTo>
                  <a:pt x="664082" y="165370"/>
                  <a:pt x="675866" y="154685"/>
                  <a:pt x="690403" y="154685"/>
                </a:cubicBezTo>
                <a:cubicBezTo>
                  <a:pt x="704933" y="154679"/>
                  <a:pt x="716715" y="165354"/>
                  <a:pt x="716723" y="178528"/>
                </a:cubicBezTo>
                <a:cubicBezTo>
                  <a:pt x="716723" y="178535"/>
                  <a:pt x="716723" y="178543"/>
                  <a:pt x="716723" y="178550"/>
                </a:cubicBezTo>
                <a:close/>
                <a:moveTo>
                  <a:pt x="938435" y="178550"/>
                </a:moveTo>
                <a:cubicBezTo>
                  <a:pt x="938435" y="191730"/>
                  <a:pt x="926651" y="202415"/>
                  <a:pt x="912114" y="202415"/>
                </a:cubicBezTo>
                <a:cubicBezTo>
                  <a:pt x="897579" y="202415"/>
                  <a:pt x="885794" y="191730"/>
                  <a:pt x="885794" y="178550"/>
                </a:cubicBezTo>
                <a:cubicBezTo>
                  <a:pt x="885794" y="165370"/>
                  <a:pt x="897579" y="154685"/>
                  <a:pt x="912114" y="154685"/>
                </a:cubicBezTo>
                <a:cubicBezTo>
                  <a:pt x="926644" y="154679"/>
                  <a:pt x="938427" y="165354"/>
                  <a:pt x="938435" y="178528"/>
                </a:cubicBezTo>
                <a:cubicBezTo>
                  <a:pt x="938435" y="178535"/>
                  <a:pt x="938435" y="178543"/>
                  <a:pt x="938435" y="178550"/>
                </a:cubicBezTo>
                <a:close/>
                <a:moveTo>
                  <a:pt x="1160145" y="178550"/>
                </a:moveTo>
                <a:cubicBezTo>
                  <a:pt x="1160145" y="191730"/>
                  <a:pt x="1148361" y="202415"/>
                  <a:pt x="1133824" y="202415"/>
                </a:cubicBezTo>
                <a:cubicBezTo>
                  <a:pt x="1119288" y="202415"/>
                  <a:pt x="1107504" y="191730"/>
                  <a:pt x="1107504" y="178550"/>
                </a:cubicBezTo>
                <a:cubicBezTo>
                  <a:pt x="1107504" y="165370"/>
                  <a:pt x="1119288" y="154685"/>
                  <a:pt x="1133824" y="154685"/>
                </a:cubicBezTo>
                <a:cubicBezTo>
                  <a:pt x="1148353" y="154701"/>
                  <a:pt x="1160129" y="165376"/>
                  <a:pt x="1160145" y="178550"/>
                </a:cubicBezTo>
                <a:close/>
                <a:moveTo>
                  <a:pt x="51650" y="333328"/>
                </a:moveTo>
                <a:cubicBezTo>
                  <a:pt x="51650" y="346509"/>
                  <a:pt x="39866" y="357193"/>
                  <a:pt x="25329" y="357193"/>
                </a:cubicBezTo>
                <a:cubicBezTo>
                  <a:pt x="10793" y="357193"/>
                  <a:pt x="-991" y="346509"/>
                  <a:pt x="-991" y="333328"/>
                </a:cubicBezTo>
                <a:cubicBezTo>
                  <a:pt x="-991" y="320148"/>
                  <a:pt x="10793" y="309464"/>
                  <a:pt x="25329" y="309464"/>
                </a:cubicBezTo>
                <a:cubicBezTo>
                  <a:pt x="39860" y="309457"/>
                  <a:pt x="51642" y="320132"/>
                  <a:pt x="51650" y="333305"/>
                </a:cubicBezTo>
                <a:cubicBezTo>
                  <a:pt x="51650" y="333313"/>
                  <a:pt x="51650" y="333321"/>
                  <a:pt x="51650" y="333328"/>
                </a:cubicBezTo>
                <a:close/>
                <a:moveTo>
                  <a:pt x="273361" y="333328"/>
                </a:moveTo>
                <a:cubicBezTo>
                  <a:pt x="273361" y="346509"/>
                  <a:pt x="261577" y="357193"/>
                  <a:pt x="247041" y="357193"/>
                </a:cubicBezTo>
                <a:cubicBezTo>
                  <a:pt x="232505" y="357193"/>
                  <a:pt x="220720" y="346509"/>
                  <a:pt x="220720" y="333328"/>
                </a:cubicBezTo>
                <a:cubicBezTo>
                  <a:pt x="220720" y="320148"/>
                  <a:pt x="232505" y="309464"/>
                  <a:pt x="247041" y="309464"/>
                </a:cubicBezTo>
                <a:cubicBezTo>
                  <a:pt x="261569" y="309479"/>
                  <a:pt x="273345" y="320155"/>
                  <a:pt x="273361" y="333328"/>
                </a:cubicBezTo>
                <a:close/>
                <a:moveTo>
                  <a:pt x="495012" y="333328"/>
                </a:moveTo>
                <a:cubicBezTo>
                  <a:pt x="495012" y="346509"/>
                  <a:pt x="483227" y="357193"/>
                  <a:pt x="468691" y="357193"/>
                </a:cubicBezTo>
                <a:cubicBezTo>
                  <a:pt x="454155" y="357193"/>
                  <a:pt x="442371" y="346509"/>
                  <a:pt x="442371" y="333328"/>
                </a:cubicBezTo>
                <a:cubicBezTo>
                  <a:pt x="442371" y="320148"/>
                  <a:pt x="454155" y="309464"/>
                  <a:pt x="468691" y="309464"/>
                </a:cubicBezTo>
                <a:cubicBezTo>
                  <a:pt x="483220" y="309457"/>
                  <a:pt x="495003" y="320132"/>
                  <a:pt x="495012" y="333305"/>
                </a:cubicBezTo>
                <a:cubicBezTo>
                  <a:pt x="495012" y="333313"/>
                  <a:pt x="495012" y="333321"/>
                  <a:pt x="495012" y="333328"/>
                </a:cubicBezTo>
                <a:close/>
                <a:moveTo>
                  <a:pt x="716723" y="333328"/>
                </a:moveTo>
                <a:cubicBezTo>
                  <a:pt x="716723" y="346509"/>
                  <a:pt x="704939" y="357193"/>
                  <a:pt x="690403" y="357193"/>
                </a:cubicBezTo>
                <a:cubicBezTo>
                  <a:pt x="675866" y="357193"/>
                  <a:pt x="664082" y="346509"/>
                  <a:pt x="664082" y="333328"/>
                </a:cubicBezTo>
                <a:cubicBezTo>
                  <a:pt x="664082" y="320148"/>
                  <a:pt x="675866" y="309464"/>
                  <a:pt x="690403" y="309464"/>
                </a:cubicBezTo>
                <a:cubicBezTo>
                  <a:pt x="704933" y="309457"/>
                  <a:pt x="716715" y="320132"/>
                  <a:pt x="716723" y="333305"/>
                </a:cubicBezTo>
                <a:cubicBezTo>
                  <a:pt x="716723" y="333313"/>
                  <a:pt x="716723" y="333321"/>
                  <a:pt x="716723" y="333328"/>
                </a:cubicBezTo>
                <a:close/>
                <a:moveTo>
                  <a:pt x="938435" y="333328"/>
                </a:moveTo>
                <a:cubicBezTo>
                  <a:pt x="938435" y="346509"/>
                  <a:pt x="926651" y="357193"/>
                  <a:pt x="912114" y="357193"/>
                </a:cubicBezTo>
                <a:cubicBezTo>
                  <a:pt x="897579" y="357193"/>
                  <a:pt x="885794" y="346509"/>
                  <a:pt x="885794" y="333328"/>
                </a:cubicBezTo>
                <a:cubicBezTo>
                  <a:pt x="885794" y="320148"/>
                  <a:pt x="897579" y="309464"/>
                  <a:pt x="912114" y="309464"/>
                </a:cubicBezTo>
                <a:cubicBezTo>
                  <a:pt x="926644" y="309457"/>
                  <a:pt x="938427" y="320132"/>
                  <a:pt x="938435" y="333305"/>
                </a:cubicBezTo>
                <a:cubicBezTo>
                  <a:pt x="938435" y="333313"/>
                  <a:pt x="938435" y="333321"/>
                  <a:pt x="938435" y="333328"/>
                </a:cubicBezTo>
                <a:close/>
                <a:moveTo>
                  <a:pt x="1160145" y="333328"/>
                </a:moveTo>
                <a:cubicBezTo>
                  <a:pt x="1160145" y="346509"/>
                  <a:pt x="1148361" y="357193"/>
                  <a:pt x="1133824" y="357193"/>
                </a:cubicBezTo>
                <a:cubicBezTo>
                  <a:pt x="1119288" y="357193"/>
                  <a:pt x="1107504" y="346509"/>
                  <a:pt x="1107504" y="333328"/>
                </a:cubicBezTo>
                <a:cubicBezTo>
                  <a:pt x="1107504" y="320148"/>
                  <a:pt x="1119288" y="309464"/>
                  <a:pt x="1133824" y="309464"/>
                </a:cubicBezTo>
                <a:cubicBezTo>
                  <a:pt x="1148353" y="309479"/>
                  <a:pt x="1160129" y="320155"/>
                  <a:pt x="1160145" y="333328"/>
                </a:cubicBezTo>
                <a:close/>
                <a:moveTo>
                  <a:pt x="51650" y="488107"/>
                </a:moveTo>
                <a:cubicBezTo>
                  <a:pt x="51650" y="501287"/>
                  <a:pt x="39866" y="511972"/>
                  <a:pt x="25329" y="511972"/>
                </a:cubicBezTo>
                <a:cubicBezTo>
                  <a:pt x="10793" y="511972"/>
                  <a:pt x="-991" y="501287"/>
                  <a:pt x="-991" y="488107"/>
                </a:cubicBezTo>
                <a:cubicBezTo>
                  <a:pt x="-991" y="474927"/>
                  <a:pt x="10793" y="464242"/>
                  <a:pt x="25329" y="464242"/>
                </a:cubicBezTo>
                <a:cubicBezTo>
                  <a:pt x="39860" y="464236"/>
                  <a:pt x="51642" y="474910"/>
                  <a:pt x="51650" y="488084"/>
                </a:cubicBezTo>
                <a:cubicBezTo>
                  <a:pt x="51650" y="488092"/>
                  <a:pt x="51650" y="488099"/>
                  <a:pt x="51650" y="488107"/>
                </a:cubicBezTo>
                <a:close/>
                <a:moveTo>
                  <a:pt x="273361" y="488107"/>
                </a:moveTo>
                <a:cubicBezTo>
                  <a:pt x="273361" y="501287"/>
                  <a:pt x="261577" y="511972"/>
                  <a:pt x="247041" y="511972"/>
                </a:cubicBezTo>
                <a:cubicBezTo>
                  <a:pt x="232505" y="511972"/>
                  <a:pt x="220720" y="501287"/>
                  <a:pt x="220720" y="488107"/>
                </a:cubicBezTo>
                <a:cubicBezTo>
                  <a:pt x="220720" y="474927"/>
                  <a:pt x="232505" y="464242"/>
                  <a:pt x="247041" y="464242"/>
                </a:cubicBezTo>
                <a:cubicBezTo>
                  <a:pt x="261569" y="464258"/>
                  <a:pt x="273345" y="474933"/>
                  <a:pt x="273361" y="488107"/>
                </a:cubicBezTo>
                <a:close/>
                <a:moveTo>
                  <a:pt x="495012" y="488107"/>
                </a:moveTo>
                <a:cubicBezTo>
                  <a:pt x="495012" y="501287"/>
                  <a:pt x="483227" y="511972"/>
                  <a:pt x="468691" y="511972"/>
                </a:cubicBezTo>
                <a:cubicBezTo>
                  <a:pt x="454155" y="511972"/>
                  <a:pt x="442371" y="501287"/>
                  <a:pt x="442371" y="488107"/>
                </a:cubicBezTo>
                <a:cubicBezTo>
                  <a:pt x="442371" y="474927"/>
                  <a:pt x="454155" y="464242"/>
                  <a:pt x="468691" y="464242"/>
                </a:cubicBezTo>
                <a:cubicBezTo>
                  <a:pt x="483220" y="464236"/>
                  <a:pt x="495003" y="474910"/>
                  <a:pt x="495012" y="488084"/>
                </a:cubicBezTo>
                <a:cubicBezTo>
                  <a:pt x="495012" y="488092"/>
                  <a:pt x="495012" y="488099"/>
                  <a:pt x="495012" y="488107"/>
                </a:cubicBezTo>
                <a:close/>
                <a:moveTo>
                  <a:pt x="716723" y="488107"/>
                </a:moveTo>
                <a:cubicBezTo>
                  <a:pt x="716723" y="501287"/>
                  <a:pt x="704939" y="511972"/>
                  <a:pt x="690403" y="511972"/>
                </a:cubicBezTo>
                <a:cubicBezTo>
                  <a:pt x="675866" y="511972"/>
                  <a:pt x="664082" y="501287"/>
                  <a:pt x="664082" y="488107"/>
                </a:cubicBezTo>
                <a:cubicBezTo>
                  <a:pt x="664082" y="474927"/>
                  <a:pt x="675866" y="464242"/>
                  <a:pt x="690403" y="464242"/>
                </a:cubicBezTo>
                <a:cubicBezTo>
                  <a:pt x="704933" y="464236"/>
                  <a:pt x="716715" y="474910"/>
                  <a:pt x="716723" y="488084"/>
                </a:cubicBezTo>
                <a:cubicBezTo>
                  <a:pt x="716723" y="488092"/>
                  <a:pt x="716723" y="488099"/>
                  <a:pt x="716723" y="488107"/>
                </a:cubicBezTo>
                <a:close/>
                <a:moveTo>
                  <a:pt x="938435" y="488107"/>
                </a:moveTo>
                <a:cubicBezTo>
                  <a:pt x="938435" y="501287"/>
                  <a:pt x="926651" y="511972"/>
                  <a:pt x="912114" y="511972"/>
                </a:cubicBezTo>
                <a:cubicBezTo>
                  <a:pt x="897579" y="511972"/>
                  <a:pt x="885794" y="501287"/>
                  <a:pt x="885794" y="488107"/>
                </a:cubicBezTo>
                <a:cubicBezTo>
                  <a:pt x="885794" y="474927"/>
                  <a:pt x="897579" y="464242"/>
                  <a:pt x="912114" y="464242"/>
                </a:cubicBezTo>
                <a:cubicBezTo>
                  <a:pt x="926644" y="464236"/>
                  <a:pt x="938427" y="474910"/>
                  <a:pt x="938435" y="488084"/>
                </a:cubicBezTo>
                <a:cubicBezTo>
                  <a:pt x="938435" y="488092"/>
                  <a:pt x="938435" y="488099"/>
                  <a:pt x="938435" y="488107"/>
                </a:cubicBezTo>
                <a:close/>
                <a:moveTo>
                  <a:pt x="1160145" y="488107"/>
                </a:moveTo>
                <a:cubicBezTo>
                  <a:pt x="1160145" y="501287"/>
                  <a:pt x="1148361" y="511972"/>
                  <a:pt x="1133824" y="511972"/>
                </a:cubicBezTo>
                <a:cubicBezTo>
                  <a:pt x="1119288" y="511972"/>
                  <a:pt x="1107504" y="501287"/>
                  <a:pt x="1107504" y="488107"/>
                </a:cubicBezTo>
                <a:cubicBezTo>
                  <a:pt x="1107504" y="474927"/>
                  <a:pt x="1119288" y="464242"/>
                  <a:pt x="1133824" y="464242"/>
                </a:cubicBezTo>
                <a:cubicBezTo>
                  <a:pt x="1148353" y="464258"/>
                  <a:pt x="1160129" y="474933"/>
                  <a:pt x="1160145" y="488107"/>
                </a:cubicBezTo>
                <a:close/>
                <a:moveTo>
                  <a:pt x="51650" y="642885"/>
                </a:moveTo>
                <a:cubicBezTo>
                  <a:pt x="51650" y="656065"/>
                  <a:pt x="39866" y="666750"/>
                  <a:pt x="25329" y="666750"/>
                </a:cubicBezTo>
                <a:cubicBezTo>
                  <a:pt x="10793" y="666750"/>
                  <a:pt x="-991" y="656065"/>
                  <a:pt x="-991" y="642885"/>
                </a:cubicBezTo>
                <a:cubicBezTo>
                  <a:pt x="-991" y="629705"/>
                  <a:pt x="10793" y="619020"/>
                  <a:pt x="25329" y="619020"/>
                </a:cubicBezTo>
                <a:cubicBezTo>
                  <a:pt x="39860" y="619014"/>
                  <a:pt x="51642" y="629688"/>
                  <a:pt x="51650" y="642862"/>
                </a:cubicBezTo>
                <a:cubicBezTo>
                  <a:pt x="51650" y="642870"/>
                  <a:pt x="51650" y="642877"/>
                  <a:pt x="51650" y="642885"/>
                </a:cubicBezTo>
                <a:close/>
                <a:moveTo>
                  <a:pt x="273361" y="642885"/>
                </a:moveTo>
                <a:cubicBezTo>
                  <a:pt x="273361" y="656065"/>
                  <a:pt x="261577" y="666750"/>
                  <a:pt x="247041" y="666750"/>
                </a:cubicBezTo>
                <a:cubicBezTo>
                  <a:pt x="232505" y="666750"/>
                  <a:pt x="220720" y="656065"/>
                  <a:pt x="220720" y="642885"/>
                </a:cubicBezTo>
                <a:cubicBezTo>
                  <a:pt x="220720" y="629705"/>
                  <a:pt x="232505" y="619020"/>
                  <a:pt x="247041" y="619020"/>
                </a:cubicBezTo>
                <a:cubicBezTo>
                  <a:pt x="261569" y="619035"/>
                  <a:pt x="273345" y="629711"/>
                  <a:pt x="273361" y="642885"/>
                </a:cubicBezTo>
                <a:close/>
                <a:moveTo>
                  <a:pt x="495012" y="642885"/>
                </a:moveTo>
                <a:cubicBezTo>
                  <a:pt x="495012" y="656065"/>
                  <a:pt x="483227" y="666750"/>
                  <a:pt x="468691" y="666750"/>
                </a:cubicBezTo>
                <a:cubicBezTo>
                  <a:pt x="454155" y="666750"/>
                  <a:pt x="442371" y="656065"/>
                  <a:pt x="442371" y="642885"/>
                </a:cubicBezTo>
                <a:cubicBezTo>
                  <a:pt x="442371" y="629705"/>
                  <a:pt x="454155" y="619020"/>
                  <a:pt x="468691" y="619020"/>
                </a:cubicBezTo>
                <a:cubicBezTo>
                  <a:pt x="483220" y="619014"/>
                  <a:pt x="495003" y="629688"/>
                  <a:pt x="495012" y="642862"/>
                </a:cubicBezTo>
                <a:cubicBezTo>
                  <a:pt x="495012" y="642870"/>
                  <a:pt x="495012" y="642877"/>
                  <a:pt x="495012" y="642885"/>
                </a:cubicBezTo>
                <a:close/>
                <a:moveTo>
                  <a:pt x="716723" y="642885"/>
                </a:moveTo>
                <a:cubicBezTo>
                  <a:pt x="716723" y="656065"/>
                  <a:pt x="704939" y="666750"/>
                  <a:pt x="690403" y="666750"/>
                </a:cubicBezTo>
                <a:cubicBezTo>
                  <a:pt x="675866" y="666750"/>
                  <a:pt x="664082" y="656065"/>
                  <a:pt x="664082" y="642885"/>
                </a:cubicBezTo>
                <a:cubicBezTo>
                  <a:pt x="664082" y="629705"/>
                  <a:pt x="675866" y="619020"/>
                  <a:pt x="690403" y="619020"/>
                </a:cubicBezTo>
                <a:cubicBezTo>
                  <a:pt x="704933" y="619014"/>
                  <a:pt x="716715" y="629688"/>
                  <a:pt x="716723" y="642862"/>
                </a:cubicBezTo>
                <a:cubicBezTo>
                  <a:pt x="716723" y="642870"/>
                  <a:pt x="716723" y="642877"/>
                  <a:pt x="716723" y="642885"/>
                </a:cubicBezTo>
                <a:close/>
                <a:moveTo>
                  <a:pt x="938435" y="642885"/>
                </a:moveTo>
                <a:cubicBezTo>
                  <a:pt x="938435" y="656065"/>
                  <a:pt x="926651" y="666750"/>
                  <a:pt x="912114" y="666750"/>
                </a:cubicBezTo>
                <a:cubicBezTo>
                  <a:pt x="897579" y="666750"/>
                  <a:pt x="885794" y="656065"/>
                  <a:pt x="885794" y="642885"/>
                </a:cubicBezTo>
                <a:cubicBezTo>
                  <a:pt x="885794" y="629705"/>
                  <a:pt x="897579" y="619020"/>
                  <a:pt x="912114" y="619020"/>
                </a:cubicBezTo>
                <a:cubicBezTo>
                  <a:pt x="926644" y="619014"/>
                  <a:pt x="938427" y="629688"/>
                  <a:pt x="938435" y="642862"/>
                </a:cubicBezTo>
                <a:cubicBezTo>
                  <a:pt x="938435" y="642870"/>
                  <a:pt x="938435" y="642877"/>
                  <a:pt x="938435" y="642885"/>
                </a:cubicBezTo>
                <a:close/>
                <a:moveTo>
                  <a:pt x="1160145" y="642885"/>
                </a:moveTo>
                <a:cubicBezTo>
                  <a:pt x="1160145" y="656065"/>
                  <a:pt x="1148361" y="666750"/>
                  <a:pt x="1133824" y="666750"/>
                </a:cubicBezTo>
                <a:cubicBezTo>
                  <a:pt x="1119288" y="666750"/>
                  <a:pt x="1107504" y="656065"/>
                  <a:pt x="1107504" y="642885"/>
                </a:cubicBezTo>
                <a:cubicBezTo>
                  <a:pt x="1107504" y="629705"/>
                  <a:pt x="1119288" y="619020"/>
                  <a:pt x="1133824" y="619020"/>
                </a:cubicBezTo>
                <a:cubicBezTo>
                  <a:pt x="1148353" y="619035"/>
                  <a:pt x="1160129" y="629711"/>
                  <a:pt x="1160145" y="642885"/>
                </a:cubicBezTo>
                <a:close/>
              </a:path>
            </a:pathLst>
          </a:custGeom>
          <a:solidFill>
            <a:srgbClr val="197DFA"/>
          </a:solidFill>
          <a:ln/>
        </p:spPr>
      </p:sp>
      <p:sp>
        <p:nvSpPr>
          <p:cNvPr id="8" name="Text 3"/>
          <p:cNvSpPr/>
          <p:nvPr/>
        </p:nvSpPr>
        <p:spPr>
          <a:xfrm>
            <a:off x="10201275" y="643890"/>
            <a:ext cx="1160145" cy="6667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4"/>
          <p:cNvSpPr/>
          <p:nvPr/>
        </p:nvSpPr>
        <p:spPr>
          <a:xfrm>
            <a:off x="595630" y="575945"/>
            <a:ext cx="9304020"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状态机像闯关游戏</a:t>
            </a:r>
            <a:endParaRPr lang="en-US" sz="1600" dirty="0"/>
          </a:p>
        </p:txBody>
      </p:sp>
      <p:pic>
        <p:nvPicPr>
          <p:cNvPr id="10"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11" name="Text 5"/>
          <p:cNvSpPr/>
          <p:nvPr/>
        </p:nvSpPr>
        <p:spPr>
          <a:xfrm>
            <a:off x="7226300" y="1937385"/>
            <a:ext cx="3916680" cy="42545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197DFA"/>
                </a:solidFill>
                <a:latin typeface="MiSans" pitchFamily="34" charset="0"/>
                <a:ea typeface="MiSans" pitchFamily="34" charset="-122"/>
                <a:cs typeface="MiSans" pitchFamily="34" charset="-120"/>
              </a:rPr>
              <a:t>状态机的概念</a:t>
            </a:r>
            <a:endParaRPr lang="en-US" sz="1600" dirty="0"/>
          </a:p>
        </p:txBody>
      </p:sp>
      <p:sp>
        <p:nvSpPr>
          <p:cNvPr id="12" name="Text 6"/>
          <p:cNvSpPr/>
          <p:nvPr/>
        </p:nvSpPr>
        <p:spPr>
          <a:xfrm>
            <a:off x="7252010" y="2985135"/>
            <a:ext cx="3916680" cy="1426369"/>
          </a:xfrm>
          <a:prstGeom prst="rect">
            <a:avLst/>
          </a:prstGeom>
          <a:noFill/>
          <a:ln/>
        </p:spPr>
        <p:txBody>
          <a:bodyPr wrap="square" lIns="91440" tIns="45720" rIns="91440" bIns="45720" rtlCol="0" anchor="t">
            <a:spAutoFit/>
          </a:bodyPr>
          <a:lstStyle/>
          <a:p>
            <a:pPr algn="just" indent="0" marL="0">
              <a:lnSpc>
                <a:spcPct val="130000"/>
              </a:lnSpc>
              <a:buNone/>
            </a:pPr>
            <a:r>
              <a:rPr lang="en-US" sz="1800" dirty="0">
                <a:solidFill>
                  <a:srgbClr val="404040"/>
                </a:solidFill>
                <a:latin typeface="MiSans" pitchFamily="34" charset="0"/>
                <a:ea typeface="MiSans" pitchFamily="34" charset="-122"/>
                <a:cs typeface="MiSans" pitchFamily="34" charset="-120"/>
              </a:rPr>
              <a:t>状态机是一种模型，用于描述机器人在不同状态下的行为。机器人可以根据条件从一个状态切换到另一个状态，就像游戏中的关卡一样。</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o0.jpg">    </p:cNvPr>
          <p:cNvPicPr>
            <a:picLocks noChangeAspect="1"/>
          </p:cNvPicPr>
          <p:nvPr/>
        </p:nvPicPr>
        <p:blipFill>
          <a:blip r:embed="rId2"/>
          <a:stretch>
            <a:fillRect/>
          </a:stretch>
        </p:blipFill>
        <p:spPr>
          <a:xfrm>
            <a:off x="0" y="0"/>
            <a:ext cx="12192000" cy="6858635"/>
          </a:xfrm>
          <a:prstGeom prst="rect">
            <a:avLst/>
          </a:prstGeom>
        </p:spPr>
      </p:pic>
      <p:pic>
        <p:nvPicPr>
          <p:cNvPr id="3" name="Image 1" descr="https://kimi-img.moonshot.cn/pub/slides/slides_tmpl/image/25-09-08-13:48:46-d2v6sflnfo2stf9dkcl0.png">    </p:cNvPr>
          <p:cNvPicPr>
            <a:picLocks noChangeAspect="1"/>
          </p:cNvPicPr>
          <p:nvPr/>
        </p:nvPicPr>
        <p:blipFill>
          <a:blip r:embed="rId3"/>
          <a:srcRect l="0" r="0" t="3182" b="3182"/>
          <a:stretch/>
        </p:blipFill>
        <p:spPr>
          <a:xfrm rot="3660000">
            <a:off x="866140" y="1471930"/>
            <a:ext cx="1496060" cy="1362710"/>
          </a:xfrm>
          <a:prstGeom prst="rect">
            <a:avLst/>
          </a:prstGeom>
        </p:spPr>
      </p:pic>
      <p:sp>
        <p:nvSpPr>
          <p:cNvPr id="4" name="Shape 0"/>
          <p:cNvSpPr/>
          <p:nvPr/>
        </p:nvSpPr>
        <p:spPr>
          <a:xfrm>
            <a:off x="10724515" y="549275"/>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5" name="Text 1"/>
          <p:cNvSpPr/>
          <p:nvPr/>
        </p:nvSpPr>
        <p:spPr>
          <a:xfrm>
            <a:off x="10724515" y="549275"/>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2" descr="https://kimi-img.moonshot.cn/pub/slides/slides_tmpl/image/25-09-08-13:48:51-d2v6sgtnfo2stf9dkcp0.png">    </p:cNvPr>
          <p:cNvPicPr>
            <a:picLocks noChangeAspect="1"/>
          </p:cNvPicPr>
          <p:nvPr/>
        </p:nvPicPr>
        <p:blipFill>
          <a:blip r:embed="rId4"/>
          <a:srcRect l="0" r="0" t="0" b="6067"/>
          <a:stretch/>
        </p:blipFill>
        <p:spPr>
          <a:xfrm>
            <a:off x="1779905" y="811530"/>
            <a:ext cx="9013825" cy="6046470"/>
          </a:xfrm>
          <a:prstGeom prst="rect">
            <a:avLst/>
          </a:prstGeom>
        </p:spPr>
      </p:pic>
      <p:sp>
        <p:nvSpPr>
          <p:cNvPr id="7" name="Text 2"/>
          <p:cNvSpPr/>
          <p:nvPr/>
        </p:nvSpPr>
        <p:spPr>
          <a:xfrm>
            <a:off x="4490720" y="1254125"/>
            <a:ext cx="3592195" cy="1460500"/>
          </a:xfrm>
          <a:prstGeom prst="rect">
            <a:avLst/>
          </a:prstGeom>
          <a:noFill/>
          <a:ln/>
        </p:spPr>
        <p:txBody>
          <a:bodyPr wrap="square" lIns="91440" tIns="45720" rIns="91440" bIns="45720" rtlCol="0" anchor="t">
            <a:spAutoFit/>
          </a:bodyPr>
          <a:lstStyle/>
          <a:p>
            <a:pPr algn="ctr" indent="0" marL="0">
              <a:lnSpc>
                <a:spcPct val="100000"/>
              </a:lnSpc>
              <a:buNone/>
            </a:pPr>
            <a:r>
              <a:rPr lang="en-US" sz="9600" b="1" dirty="0">
                <a:solidFill>
                  <a:srgbClr val="197DFA"/>
                </a:solidFill>
                <a:latin typeface="MiSans" pitchFamily="34" charset="0"/>
                <a:ea typeface="MiSans" pitchFamily="34" charset="-122"/>
                <a:cs typeface="MiSans" pitchFamily="34" charset="-120"/>
              </a:rPr>
              <a:t>04</a:t>
            </a:r>
            <a:endParaRPr lang="en-US" sz="1600" dirty="0"/>
          </a:p>
        </p:txBody>
      </p:sp>
      <p:sp>
        <p:nvSpPr>
          <p:cNvPr id="8" name="Text 3"/>
          <p:cNvSpPr/>
          <p:nvPr/>
        </p:nvSpPr>
        <p:spPr>
          <a:xfrm>
            <a:off x="4096385" y="2736850"/>
            <a:ext cx="413321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262626"/>
                </a:solidFill>
                <a:latin typeface="MiSans" pitchFamily="34" charset="0"/>
                <a:ea typeface="MiSans" pitchFamily="34" charset="-122"/>
                <a:cs typeface="MiSans" pitchFamily="34" charset="-120"/>
              </a:rPr>
              <a:t>融合案例</a:t>
            </a:r>
            <a:endParaRPr lang="en-US" sz="1600" dirty="0"/>
          </a:p>
        </p:txBody>
      </p:sp>
      <p:pic>
        <p:nvPicPr>
          <p:cNvPr id="9" name="Image 3" descr="https://kimi-img.moonshot.cn/pub/slides/slides_tmpl/image/25-09-08-13:48:46-d2v6sflnfo2stf9dkcl0.png">    </p:cNvPr>
          <p:cNvPicPr>
            <a:picLocks noChangeAspect="1"/>
          </p:cNvPicPr>
          <p:nvPr/>
        </p:nvPicPr>
        <p:blipFill>
          <a:blip r:embed="rId5"/>
          <a:srcRect l="0" r="0" t="3182" b="3182"/>
          <a:stretch/>
        </p:blipFill>
        <p:spPr>
          <a:xfrm rot="3660000">
            <a:off x="9911080" y="3326130"/>
            <a:ext cx="1117600" cy="1017905"/>
          </a:xfrm>
          <a:prstGeom prst="rect">
            <a:avLst/>
          </a:prstGeom>
        </p:spPr>
      </p:pic>
      <p:sp>
        <p:nvSpPr>
          <p:cNvPr id="10" name="Shape 4"/>
          <p:cNvSpPr/>
          <p:nvPr/>
        </p:nvSpPr>
        <p:spPr>
          <a:xfrm>
            <a:off x="860425" y="423037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11" name="Text 5"/>
          <p:cNvSpPr/>
          <p:nvPr/>
        </p:nvSpPr>
        <p:spPr>
          <a:xfrm>
            <a:off x="860425" y="423037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6-d2v6si5nfo2stf9dkcu0.png">    </p:cNvPr>
          <p:cNvPicPr>
            <a:picLocks noChangeAspect="1"/>
          </p:cNvPicPr>
          <p:nvPr/>
        </p:nvPicPr>
        <p:blipFill>
          <a:blip r:embed="rId3"/>
          <a:srcRect l="-2819" r="-887" t="-3385" b="-1665"/>
          <a:stretch/>
        </p:blipFill>
        <p:spPr>
          <a:xfrm>
            <a:off x="6043930" y="1820545"/>
            <a:ext cx="5045710" cy="4262120"/>
          </a:xfrm>
          <a:prstGeom prst="rect">
            <a:avLst/>
          </a:prstGeom>
        </p:spPr>
      </p:pic>
      <p:pic>
        <p:nvPicPr>
          <p:cNvPr id="4" name="Image 2" descr="https://kimi-img.moonshot.cn/pub/slides/slides_tmpl/image/25-09-08-13:48:56-d2v6si5nfo2stf9dkcu0.png">    </p:cNvPr>
          <p:cNvPicPr>
            <a:picLocks noChangeAspect="1"/>
          </p:cNvPicPr>
          <p:nvPr/>
        </p:nvPicPr>
        <p:blipFill>
          <a:blip r:embed="rId4"/>
          <a:srcRect l="-2819" r="-887" t="-3385" b="-1665"/>
          <a:stretch/>
        </p:blipFill>
        <p:spPr>
          <a:xfrm>
            <a:off x="820420" y="1820545"/>
            <a:ext cx="5045710" cy="4262120"/>
          </a:xfrm>
          <a:prstGeom prst="rect">
            <a:avLst/>
          </a:prstGeom>
        </p:spPr>
      </p:pic>
      <p:sp>
        <p:nvSpPr>
          <p:cNvPr id="5" name="Shape 0"/>
          <p:cNvSpPr/>
          <p:nvPr/>
        </p:nvSpPr>
        <p:spPr>
          <a:xfrm>
            <a:off x="10201275" y="669925"/>
            <a:ext cx="1160145" cy="687070"/>
          </a:xfrm>
          <a:custGeom>
            <a:avLst/>
            <a:gdLst/>
            <a:ahLst/>
            <a:cxnLst/>
            <a:rect l="l" t="t" r="r" b="b"/>
            <a:pathLst>
              <a:path w="1160145" h="687070">
                <a:moveTo>
                  <a:pt x="51650" y="24496"/>
                </a:moveTo>
                <a:cubicBezTo>
                  <a:pt x="51650" y="38078"/>
                  <a:pt x="39866" y="49088"/>
                  <a:pt x="25329" y="49088"/>
                </a:cubicBezTo>
                <a:cubicBezTo>
                  <a:pt x="10793" y="49088"/>
                  <a:pt x="-991" y="38078"/>
                  <a:pt x="-991" y="24496"/>
                </a:cubicBezTo>
                <a:cubicBezTo>
                  <a:pt x="-991" y="10914"/>
                  <a:pt x="10793" y="-96"/>
                  <a:pt x="25329" y="-96"/>
                </a:cubicBezTo>
                <a:cubicBezTo>
                  <a:pt x="39860" y="-103"/>
                  <a:pt x="51642" y="10898"/>
                  <a:pt x="51650" y="24472"/>
                </a:cubicBezTo>
                <a:cubicBezTo>
                  <a:pt x="51650" y="24481"/>
                  <a:pt x="51650" y="24489"/>
                  <a:pt x="51650" y="24496"/>
                </a:cubicBezTo>
                <a:close/>
                <a:moveTo>
                  <a:pt x="273361" y="24496"/>
                </a:moveTo>
                <a:cubicBezTo>
                  <a:pt x="273361" y="38078"/>
                  <a:pt x="261577" y="49088"/>
                  <a:pt x="247041" y="49088"/>
                </a:cubicBezTo>
                <a:cubicBezTo>
                  <a:pt x="232505" y="49088"/>
                  <a:pt x="220720" y="38078"/>
                  <a:pt x="220720" y="24496"/>
                </a:cubicBezTo>
                <a:cubicBezTo>
                  <a:pt x="220720" y="10914"/>
                  <a:pt x="232505" y="-96"/>
                  <a:pt x="247041" y="-96"/>
                </a:cubicBezTo>
                <a:cubicBezTo>
                  <a:pt x="261569" y="-80"/>
                  <a:pt x="273345" y="10921"/>
                  <a:pt x="273361" y="24496"/>
                </a:cubicBezTo>
                <a:close/>
                <a:moveTo>
                  <a:pt x="495012" y="24496"/>
                </a:moveTo>
                <a:cubicBezTo>
                  <a:pt x="495012" y="38078"/>
                  <a:pt x="483227" y="49088"/>
                  <a:pt x="468691" y="49088"/>
                </a:cubicBezTo>
                <a:cubicBezTo>
                  <a:pt x="454155" y="49088"/>
                  <a:pt x="442371" y="38078"/>
                  <a:pt x="442371" y="24496"/>
                </a:cubicBezTo>
                <a:cubicBezTo>
                  <a:pt x="442371" y="10914"/>
                  <a:pt x="454155" y="-96"/>
                  <a:pt x="468691" y="-96"/>
                </a:cubicBezTo>
                <a:cubicBezTo>
                  <a:pt x="483220" y="-103"/>
                  <a:pt x="495003" y="10898"/>
                  <a:pt x="495012" y="24472"/>
                </a:cubicBezTo>
                <a:cubicBezTo>
                  <a:pt x="495012" y="24481"/>
                  <a:pt x="495012" y="24489"/>
                  <a:pt x="495012" y="24496"/>
                </a:cubicBezTo>
                <a:close/>
                <a:moveTo>
                  <a:pt x="716723" y="24496"/>
                </a:moveTo>
                <a:cubicBezTo>
                  <a:pt x="716723" y="38078"/>
                  <a:pt x="704939" y="49088"/>
                  <a:pt x="690403" y="49088"/>
                </a:cubicBezTo>
                <a:cubicBezTo>
                  <a:pt x="675866" y="49088"/>
                  <a:pt x="664082" y="38078"/>
                  <a:pt x="664082" y="24496"/>
                </a:cubicBezTo>
                <a:cubicBezTo>
                  <a:pt x="664082" y="10914"/>
                  <a:pt x="675866" y="-96"/>
                  <a:pt x="690403" y="-96"/>
                </a:cubicBezTo>
                <a:cubicBezTo>
                  <a:pt x="704933" y="-103"/>
                  <a:pt x="716715" y="10898"/>
                  <a:pt x="716723" y="24472"/>
                </a:cubicBezTo>
                <a:cubicBezTo>
                  <a:pt x="716723" y="24481"/>
                  <a:pt x="716723" y="24489"/>
                  <a:pt x="716723" y="24496"/>
                </a:cubicBezTo>
                <a:close/>
                <a:moveTo>
                  <a:pt x="938435" y="24496"/>
                </a:moveTo>
                <a:cubicBezTo>
                  <a:pt x="938435" y="38078"/>
                  <a:pt x="926651" y="49088"/>
                  <a:pt x="912114" y="49088"/>
                </a:cubicBezTo>
                <a:cubicBezTo>
                  <a:pt x="897579" y="49088"/>
                  <a:pt x="885794" y="38078"/>
                  <a:pt x="885794" y="24496"/>
                </a:cubicBezTo>
                <a:cubicBezTo>
                  <a:pt x="885794" y="10914"/>
                  <a:pt x="897579" y="-96"/>
                  <a:pt x="912114" y="-96"/>
                </a:cubicBezTo>
                <a:cubicBezTo>
                  <a:pt x="926644" y="-103"/>
                  <a:pt x="938427" y="10898"/>
                  <a:pt x="938435" y="24472"/>
                </a:cubicBezTo>
                <a:cubicBezTo>
                  <a:pt x="938435" y="24481"/>
                  <a:pt x="938435" y="24489"/>
                  <a:pt x="938435" y="24496"/>
                </a:cubicBezTo>
                <a:close/>
                <a:moveTo>
                  <a:pt x="1160145" y="24496"/>
                </a:moveTo>
                <a:cubicBezTo>
                  <a:pt x="1160145" y="38078"/>
                  <a:pt x="1148361" y="49088"/>
                  <a:pt x="1133824" y="49088"/>
                </a:cubicBezTo>
                <a:cubicBezTo>
                  <a:pt x="1119288" y="49088"/>
                  <a:pt x="1107504" y="38078"/>
                  <a:pt x="1107504" y="24496"/>
                </a:cubicBezTo>
                <a:cubicBezTo>
                  <a:pt x="1107504" y="10914"/>
                  <a:pt x="1119288" y="-96"/>
                  <a:pt x="1133824" y="-96"/>
                </a:cubicBezTo>
                <a:cubicBezTo>
                  <a:pt x="1148353" y="-80"/>
                  <a:pt x="1160129" y="10921"/>
                  <a:pt x="1160145" y="24496"/>
                </a:cubicBezTo>
                <a:close/>
                <a:moveTo>
                  <a:pt x="51650" y="183992"/>
                </a:moveTo>
                <a:cubicBezTo>
                  <a:pt x="51650" y="197573"/>
                  <a:pt x="39866" y="208584"/>
                  <a:pt x="25329" y="208584"/>
                </a:cubicBezTo>
                <a:cubicBezTo>
                  <a:pt x="10793" y="208584"/>
                  <a:pt x="-991" y="197573"/>
                  <a:pt x="-991" y="183992"/>
                </a:cubicBezTo>
                <a:cubicBezTo>
                  <a:pt x="-991" y="170410"/>
                  <a:pt x="10793" y="159400"/>
                  <a:pt x="25329" y="159400"/>
                </a:cubicBezTo>
                <a:cubicBezTo>
                  <a:pt x="39860" y="159393"/>
                  <a:pt x="51642" y="170393"/>
                  <a:pt x="51650" y="183969"/>
                </a:cubicBezTo>
                <a:cubicBezTo>
                  <a:pt x="51650" y="183976"/>
                  <a:pt x="51650" y="183984"/>
                  <a:pt x="51650" y="183992"/>
                </a:cubicBezTo>
                <a:close/>
                <a:moveTo>
                  <a:pt x="273361" y="183992"/>
                </a:moveTo>
                <a:cubicBezTo>
                  <a:pt x="273361" y="197573"/>
                  <a:pt x="261577" y="208584"/>
                  <a:pt x="247041" y="208584"/>
                </a:cubicBezTo>
                <a:cubicBezTo>
                  <a:pt x="232505" y="208584"/>
                  <a:pt x="220720" y="197573"/>
                  <a:pt x="220720" y="183992"/>
                </a:cubicBezTo>
                <a:cubicBezTo>
                  <a:pt x="220720" y="170410"/>
                  <a:pt x="232505" y="159400"/>
                  <a:pt x="247041" y="159400"/>
                </a:cubicBezTo>
                <a:cubicBezTo>
                  <a:pt x="261569" y="159416"/>
                  <a:pt x="273345" y="170416"/>
                  <a:pt x="273361" y="183992"/>
                </a:cubicBezTo>
                <a:close/>
                <a:moveTo>
                  <a:pt x="495012" y="183992"/>
                </a:moveTo>
                <a:cubicBezTo>
                  <a:pt x="495012" y="197573"/>
                  <a:pt x="483227" y="208584"/>
                  <a:pt x="468691" y="208584"/>
                </a:cubicBezTo>
                <a:cubicBezTo>
                  <a:pt x="454155" y="208584"/>
                  <a:pt x="442371" y="197573"/>
                  <a:pt x="442371" y="183992"/>
                </a:cubicBezTo>
                <a:cubicBezTo>
                  <a:pt x="442371" y="170410"/>
                  <a:pt x="454155" y="159400"/>
                  <a:pt x="468691" y="159400"/>
                </a:cubicBezTo>
                <a:cubicBezTo>
                  <a:pt x="483220" y="159393"/>
                  <a:pt x="495003" y="170393"/>
                  <a:pt x="495012" y="183969"/>
                </a:cubicBezTo>
                <a:cubicBezTo>
                  <a:pt x="495012" y="183976"/>
                  <a:pt x="495012" y="183984"/>
                  <a:pt x="495012" y="183992"/>
                </a:cubicBezTo>
                <a:close/>
                <a:moveTo>
                  <a:pt x="716723" y="183992"/>
                </a:moveTo>
                <a:cubicBezTo>
                  <a:pt x="716723" y="197573"/>
                  <a:pt x="704939" y="208584"/>
                  <a:pt x="690403" y="208584"/>
                </a:cubicBezTo>
                <a:cubicBezTo>
                  <a:pt x="675866" y="208584"/>
                  <a:pt x="664082" y="197573"/>
                  <a:pt x="664082" y="183992"/>
                </a:cubicBezTo>
                <a:cubicBezTo>
                  <a:pt x="664082" y="170410"/>
                  <a:pt x="675866" y="159400"/>
                  <a:pt x="690403" y="159400"/>
                </a:cubicBezTo>
                <a:cubicBezTo>
                  <a:pt x="704933" y="159393"/>
                  <a:pt x="716715" y="170393"/>
                  <a:pt x="716723" y="183969"/>
                </a:cubicBezTo>
                <a:cubicBezTo>
                  <a:pt x="716723" y="183976"/>
                  <a:pt x="716723" y="183984"/>
                  <a:pt x="716723" y="183992"/>
                </a:cubicBezTo>
                <a:close/>
                <a:moveTo>
                  <a:pt x="938435" y="183992"/>
                </a:moveTo>
                <a:cubicBezTo>
                  <a:pt x="938435" y="197573"/>
                  <a:pt x="926651" y="208584"/>
                  <a:pt x="912114" y="208584"/>
                </a:cubicBezTo>
                <a:cubicBezTo>
                  <a:pt x="897579" y="208584"/>
                  <a:pt x="885794" y="197573"/>
                  <a:pt x="885794" y="183992"/>
                </a:cubicBezTo>
                <a:cubicBezTo>
                  <a:pt x="885794" y="170410"/>
                  <a:pt x="897579" y="159400"/>
                  <a:pt x="912114" y="159400"/>
                </a:cubicBezTo>
                <a:cubicBezTo>
                  <a:pt x="926644" y="159393"/>
                  <a:pt x="938427" y="170393"/>
                  <a:pt x="938435" y="183969"/>
                </a:cubicBezTo>
                <a:cubicBezTo>
                  <a:pt x="938435" y="183976"/>
                  <a:pt x="938435" y="183984"/>
                  <a:pt x="938435" y="183992"/>
                </a:cubicBezTo>
                <a:close/>
                <a:moveTo>
                  <a:pt x="1160145" y="183992"/>
                </a:moveTo>
                <a:cubicBezTo>
                  <a:pt x="1160145" y="197573"/>
                  <a:pt x="1148361" y="208584"/>
                  <a:pt x="1133824" y="208584"/>
                </a:cubicBezTo>
                <a:cubicBezTo>
                  <a:pt x="1119288" y="208584"/>
                  <a:pt x="1107504" y="197573"/>
                  <a:pt x="1107504" y="183992"/>
                </a:cubicBezTo>
                <a:cubicBezTo>
                  <a:pt x="1107504" y="170410"/>
                  <a:pt x="1119288" y="159400"/>
                  <a:pt x="1133824" y="159400"/>
                </a:cubicBezTo>
                <a:cubicBezTo>
                  <a:pt x="1148353" y="159416"/>
                  <a:pt x="1160129" y="170416"/>
                  <a:pt x="1160145" y="183992"/>
                </a:cubicBezTo>
                <a:close/>
                <a:moveTo>
                  <a:pt x="51650" y="343487"/>
                </a:moveTo>
                <a:cubicBezTo>
                  <a:pt x="51650" y="357069"/>
                  <a:pt x="39866" y="368079"/>
                  <a:pt x="25329" y="368079"/>
                </a:cubicBezTo>
                <a:cubicBezTo>
                  <a:pt x="10793" y="368079"/>
                  <a:pt x="-991" y="357069"/>
                  <a:pt x="-991" y="343487"/>
                </a:cubicBezTo>
                <a:cubicBezTo>
                  <a:pt x="-991" y="329905"/>
                  <a:pt x="10793" y="318895"/>
                  <a:pt x="25329" y="318895"/>
                </a:cubicBezTo>
                <a:cubicBezTo>
                  <a:pt x="39860" y="318888"/>
                  <a:pt x="51642" y="329888"/>
                  <a:pt x="51650" y="343463"/>
                </a:cubicBezTo>
                <a:cubicBezTo>
                  <a:pt x="51650" y="343471"/>
                  <a:pt x="51650" y="343479"/>
                  <a:pt x="51650" y="343487"/>
                </a:cubicBezTo>
                <a:close/>
                <a:moveTo>
                  <a:pt x="273361" y="343487"/>
                </a:moveTo>
                <a:cubicBezTo>
                  <a:pt x="273361" y="357069"/>
                  <a:pt x="261577" y="368079"/>
                  <a:pt x="247041" y="368079"/>
                </a:cubicBezTo>
                <a:cubicBezTo>
                  <a:pt x="232505" y="368079"/>
                  <a:pt x="220720" y="357069"/>
                  <a:pt x="220720" y="343487"/>
                </a:cubicBezTo>
                <a:cubicBezTo>
                  <a:pt x="220720" y="329905"/>
                  <a:pt x="232505" y="318895"/>
                  <a:pt x="247041" y="318895"/>
                </a:cubicBezTo>
                <a:cubicBezTo>
                  <a:pt x="261569" y="318911"/>
                  <a:pt x="273345" y="329912"/>
                  <a:pt x="273361" y="343487"/>
                </a:cubicBezTo>
                <a:close/>
                <a:moveTo>
                  <a:pt x="495012" y="343487"/>
                </a:moveTo>
                <a:cubicBezTo>
                  <a:pt x="495012" y="357069"/>
                  <a:pt x="483227" y="368079"/>
                  <a:pt x="468691" y="368079"/>
                </a:cubicBezTo>
                <a:cubicBezTo>
                  <a:pt x="454155" y="368079"/>
                  <a:pt x="442371" y="357069"/>
                  <a:pt x="442371" y="343487"/>
                </a:cubicBezTo>
                <a:cubicBezTo>
                  <a:pt x="442371" y="329905"/>
                  <a:pt x="454155" y="318895"/>
                  <a:pt x="468691" y="318895"/>
                </a:cubicBezTo>
                <a:cubicBezTo>
                  <a:pt x="483220" y="318888"/>
                  <a:pt x="495003" y="329888"/>
                  <a:pt x="495012" y="343463"/>
                </a:cubicBezTo>
                <a:cubicBezTo>
                  <a:pt x="495012" y="343471"/>
                  <a:pt x="495012" y="343479"/>
                  <a:pt x="495012" y="343487"/>
                </a:cubicBezTo>
                <a:close/>
                <a:moveTo>
                  <a:pt x="716723" y="343487"/>
                </a:moveTo>
                <a:cubicBezTo>
                  <a:pt x="716723" y="357069"/>
                  <a:pt x="704939" y="368079"/>
                  <a:pt x="690403" y="368079"/>
                </a:cubicBezTo>
                <a:cubicBezTo>
                  <a:pt x="675866" y="368079"/>
                  <a:pt x="664082" y="357069"/>
                  <a:pt x="664082" y="343487"/>
                </a:cubicBezTo>
                <a:cubicBezTo>
                  <a:pt x="664082" y="329905"/>
                  <a:pt x="675866" y="318895"/>
                  <a:pt x="690403" y="318895"/>
                </a:cubicBezTo>
                <a:cubicBezTo>
                  <a:pt x="704933" y="318888"/>
                  <a:pt x="716715" y="329888"/>
                  <a:pt x="716723" y="343463"/>
                </a:cubicBezTo>
                <a:cubicBezTo>
                  <a:pt x="716723" y="343471"/>
                  <a:pt x="716723" y="343479"/>
                  <a:pt x="716723" y="343487"/>
                </a:cubicBezTo>
                <a:close/>
                <a:moveTo>
                  <a:pt x="938435" y="343487"/>
                </a:moveTo>
                <a:cubicBezTo>
                  <a:pt x="938435" y="357069"/>
                  <a:pt x="926651" y="368079"/>
                  <a:pt x="912114" y="368079"/>
                </a:cubicBezTo>
                <a:cubicBezTo>
                  <a:pt x="897579" y="368079"/>
                  <a:pt x="885794" y="357069"/>
                  <a:pt x="885794" y="343487"/>
                </a:cubicBezTo>
                <a:cubicBezTo>
                  <a:pt x="885794" y="329905"/>
                  <a:pt x="897579" y="318895"/>
                  <a:pt x="912114" y="318895"/>
                </a:cubicBezTo>
                <a:cubicBezTo>
                  <a:pt x="926644" y="318888"/>
                  <a:pt x="938427" y="329888"/>
                  <a:pt x="938435" y="343463"/>
                </a:cubicBezTo>
                <a:cubicBezTo>
                  <a:pt x="938435" y="343471"/>
                  <a:pt x="938435" y="343479"/>
                  <a:pt x="938435" y="343487"/>
                </a:cubicBezTo>
                <a:close/>
                <a:moveTo>
                  <a:pt x="1160145" y="343487"/>
                </a:moveTo>
                <a:cubicBezTo>
                  <a:pt x="1160145" y="357069"/>
                  <a:pt x="1148361" y="368079"/>
                  <a:pt x="1133824" y="368079"/>
                </a:cubicBezTo>
                <a:cubicBezTo>
                  <a:pt x="1119288" y="368079"/>
                  <a:pt x="1107504" y="357069"/>
                  <a:pt x="1107504" y="343487"/>
                </a:cubicBezTo>
                <a:cubicBezTo>
                  <a:pt x="1107504" y="329905"/>
                  <a:pt x="1119288" y="318895"/>
                  <a:pt x="1133824" y="318895"/>
                </a:cubicBezTo>
                <a:cubicBezTo>
                  <a:pt x="1148353" y="318911"/>
                  <a:pt x="1160129" y="329912"/>
                  <a:pt x="1160145" y="343487"/>
                </a:cubicBezTo>
                <a:close/>
                <a:moveTo>
                  <a:pt x="51650" y="502982"/>
                </a:moveTo>
                <a:cubicBezTo>
                  <a:pt x="51650" y="516564"/>
                  <a:pt x="39866" y="527575"/>
                  <a:pt x="25329" y="527575"/>
                </a:cubicBezTo>
                <a:cubicBezTo>
                  <a:pt x="10793" y="527575"/>
                  <a:pt x="-991" y="516564"/>
                  <a:pt x="-991" y="502982"/>
                </a:cubicBezTo>
                <a:cubicBezTo>
                  <a:pt x="-991" y="489401"/>
                  <a:pt x="10793" y="478390"/>
                  <a:pt x="25329" y="478390"/>
                </a:cubicBezTo>
                <a:cubicBezTo>
                  <a:pt x="39860" y="478384"/>
                  <a:pt x="51642" y="489383"/>
                  <a:pt x="51650" y="502959"/>
                </a:cubicBezTo>
                <a:cubicBezTo>
                  <a:pt x="51650" y="502967"/>
                  <a:pt x="51650" y="502975"/>
                  <a:pt x="51650" y="502982"/>
                </a:cubicBezTo>
                <a:close/>
                <a:moveTo>
                  <a:pt x="273361" y="502982"/>
                </a:moveTo>
                <a:cubicBezTo>
                  <a:pt x="273361" y="516564"/>
                  <a:pt x="261577" y="527575"/>
                  <a:pt x="247041" y="527575"/>
                </a:cubicBezTo>
                <a:cubicBezTo>
                  <a:pt x="232505" y="527575"/>
                  <a:pt x="220720" y="516564"/>
                  <a:pt x="220720" y="502982"/>
                </a:cubicBezTo>
                <a:cubicBezTo>
                  <a:pt x="220720" y="489401"/>
                  <a:pt x="232505" y="478390"/>
                  <a:pt x="247041" y="478390"/>
                </a:cubicBezTo>
                <a:cubicBezTo>
                  <a:pt x="261569" y="478407"/>
                  <a:pt x="273345" y="489407"/>
                  <a:pt x="273361" y="502982"/>
                </a:cubicBezTo>
                <a:close/>
                <a:moveTo>
                  <a:pt x="495012" y="502982"/>
                </a:moveTo>
                <a:cubicBezTo>
                  <a:pt x="495012" y="516564"/>
                  <a:pt x="483227" y="527575"/>
                  <a:pt x="468691" y="527575"/>
                </a:cubicBezTo>
                <a:cubicBezTo>
                  <a:pt x="454155" y="527575"/>
                  <a:pt x="442371" y="516564"/>
                  <a:pt x="442371" y="502982"/>
                </a:cubicBezTo>
                <a:cubicBezTo>
                  <a:pt x="442371" y="489401"/>
                  <a:pt x="454155" y="478390"/>
                  <a:pt x="468691" y="478390"/>
                </a:cubicBezTo>
                <a:cubicBezTo>
                  <a:pt x="483220" y="478384"/>
                  <a:pt x="495003" y="489383"/>
                  <a:pt x="495012" y="502959"/>
                </a:cubicBezTo>
                <a:cubicBezTo>
                  <a:pt x="495012" y="502967"/>
                  <a:pt x="495012" y="502975"/>
                  <a:pt x="495012" y="502982"/>
                </a:cubicBezTo>
                <a:close/>
                <a:moveTo>
                  <a:pt x="716723" y="502982"/>
                </a:moveTo>
                <a:cubicBezTo>
                  <a:pt x="716723" y="516564"/>
                  <a:pt x="704939" y="527575"/>
                  <a:pt x="690403" y="527575"/>
                </a:cubicBezTo>
                <a:cubicBezTo>
                  <a:pt x="675866" y="527575"/>
                  <a:pt x="664082" y="516564"/>
                  <a:pt x="664082" y="502982"/>
                </a:cubicBezTo>
                <a:cubicBezTo>
                  <a:pt x="664082" y="489401"/>
                  <a:pt x="675866" y="478390"/>
                  <a:pt x="690403" y="478390"/>
                </a:cubicBezTo>
                <a:cubicBezTo>
                  <a:pt x="704933" y="478384"/>
                  <a:pt x="716715" y="489383"/>
                  <a:pt x="716723" y="502959"/>
                </a:cubicBezTo>
                <a:cubicBezTo>
                  <a:pt x="716723" y="502967"/>
                  <a:pt x="716723" y="502975"/>
                  <a:pt x="716723" y="502982"/>
                </a:cubicBezTo>
                <a:close/>
                <a:moveTo>
                  <a:pt x="938435" y="502982"/>
                </a:moveTo>
                <a:cubicBezTo>
                  <a:pt x="938435" y="516564"/>
                  <a:pt x="926651" y="527575"/>
                  <a:pt x="912114" y="527575"/>
                </a:cubicBezTo>
                <a:cubicBezTo>
                  <a:pt x="897579" y="527575"/>
                  <a:pt x="885794" y="516564"/>
                  <a:pt x="885794" y="502982"/>
                </a:cubicBezTo>
                <a:cubicBezTo>
                  <a:pt x="885794" y="489401"/>
                  <a:pt x="897579" y="478390"/>
                  <a:pt x="912114" y="478390"/>
                </a:cubicBezTo>
                <a:cubicBezTo>
                  <a:pt x="926644" y="478384"/>
                  <a:pt x="938427" y="489383"/>
                  <a:pt x="938435" y="502959"/>
                </a:cubicBezTo>
                <a:cubicBezTo>
                  <a:pt x="938435" y="502967"/>
                  <a:pt x="938435" y="502975"/>
                  <a:pt x="938435" y="502982"/>
                </a:cubicBezTo>
                <a:close/>
                <a:moveTo>
                  <a:pt x="1160145" y="502982"/>
                </a:moveTo>
                <a:cubicBezTo>
                  <a:pt x="1160145" y="516564"/>
                  <a:pt x="1148361" y="527575"/>
                  <a:pt x="1133824" y="527575"/>
                </a:cubicBezTo>
                <a:cubicBezTo>
                  <a:pt x="1119288" y="527575"/>
                  <a:pt x="1107504" y="516564"/>
                  <a:pt x="1107504" y="502982"/>
                </a:cubicBezTo>
                <a:cubicBezTo>
                  <a:pt x="1107504" y="489401"/>
                  <a:pt x="1119288" y="478390"/>
                  <a:pt x="1133824" y="478390"/>
                </a:cubicBezTo>
                <a:cubicBezTo>
                  <a:pt x="1148353" y="478407"/>
                  <a:pt x="1160129" y="489407"/>
                  <a:pt x="1160145" y="502982"/>
                </a:cubicBezTo>
                <a:close/>
                <a:moveTo>
                  <a:pt x="51650" y="662478"/>
                </a:moveTo>
                <a:cubicBezTo>
                  <a:pt x="51650" y="676060"/>
                  <a:pt x="39866" y="687070"/>
                  <a:pt x="25329" y="687070"/>
                </a:cubicBezTo>
                <a:cubicBezTo>
                  <a:pt x="10793" y="687070"/>
                  <a:pt x="-991" y="676060"/>
                  <a:pt x="-991" y="662478"/>
                </a:cubicBezTo>
                <a:cubicBezTo>
                  <a:pt x="-991" y="648896"/>
                  <a:pt x="10793" y="637886"/>
                  <a:pt x="25329" y="637886"/>
                </a:cubicBezTo>
                <a:cubicBezTo>
                  <a:pt x="39860" y="637879"/>
                  <a:pt x="51642" y="648879"/>
                  <a:pt x="51650" y="662454"/>
                </a:cubicBezTo>
                <a:cubicBezTo>
                  <a:pt x="51650" y="662462"/>
                  <a:pt x="51650" y="662469"/>
                  <a:pt x="51650" y="662478"/>
                </a:cubicBezTo>
                <a:close/>
                <a:moveTo>
                  <a:pt x="273361" y="662478"/>
                </a:moveTo>
                <a:cubicBezTo>
                  <a:pt x="273361" y="676060"/>
                  <a:pt x="261577" y="687070"/>
                  <a:pt x="247041" y="687070"/>
                </a:cubicBezTo>
                <a:cubicBezTo>
                  <a:pt x="232505" y="687070"/>
                  <a:pt x="220720" y="676060"/>
                  <a:pt x="220720" y="662478"/>
                </a:cubicBezTo>
                <a:cubicBezTo>
                  <a:pt x="220720" y="648896"/>
                  <a:pt x="232505" y="637886"/>
                  <a:pt x="247041" y="637886"/>
                </a:cubicBezTo>
                <a:cubicBezTo>
                  <a:pt x="261569" y="637901"/>
                  <a:pt x="273345" y="648903"/>
                  <a:pt x="273361" y="662478"/>
                </a:cubicBezTo>
                <a:close/>
                <a:moveTo>
                  <a:pt x="495012" y="662478"/>
                </a:moveTo>
                <a:cubicBezTo>
                  <a:pt x="495012" y="676060"/>
                  <a:pt x="483227" y="687070"/>
                  <a:pt x="468691" y="687070"/>
                </a:cubicBezTo>
                <a:cubicBezTo>
                  <a:pt x="454155" y="687070"/>
                  <a:pt x="442371" y="676060"/>
                  <a:pt x="442371" y="662478"/>
                </a:cubicBezTo>
                <a:cubicBezTo>
                  <a:pt x="442371" y="648896"/>
                  <a:pt x="454155" y="637886"/>
                  <a:pt x="468691" y="637886"/>
                </a:cubicBezTo>
                <a:cubicBezTo>
                  <a:pt x="483220" y="637879"/>
                  <a:pt x="495003" y="648879"/>
                  <a:pt x="495012" y="662454"/>
                </a:cubicBezTo>
                <a:cubicBezTo>
                  <a:pt x="495012" y="662462"/>
                  <a:pt x="495012" y="662469"/>
                  <a:pt x="495012" y="662478"/>
                </a:cubicBezTo>
                <a:close/>
                <a:moveTo>
                  <a:pt x="716723" y="662478"/>
                </a:moveTo>
                <a:cubicBezTo>
                  <a:pt x="716723" y="676060"/>
                  <a:pt x="704939" y="687070"/>
                  <a:pt x="690403" y="687070"/>
                </a:cubicBezTo>
                <a:cubicBezTo>
                  <a:pt x="675866" y="687070"/>
                  <a:pt x="664082" y="676060"/>
                  <a:pt x="664082" y="662478"/>
                </a:cubicBezTo>
                <a:cubicBezTo>
                  <a:pt x="664082" y="648896"/>
                  <a:pt x="675866" y="637886"/>
                  <a:pt x="690403" y="637886"/>
                </a:cubicBezTo>
                <a:cubicBezTo>
                  <a:pt x="704933" y="637879"/>
                  <a:pt x="716715" y="648879"/>
                  <a:pt x="716723" y="662454"/>
                </a:cubicBezTo>
                <a:cubicBezTo>
                  <a:pt x="716723" y="662462"/>
                  <a:pt x="716723" y="662469"/>
                  <a:pt x="716723" y="662478"/>
                </a:cubicBezTo>
                <a:close/>
                <a:moveTo>
                  <a:pt x="938435" y="662478"/>
                </a:moveTo>
                <a:cubicBezTo>
                  <a:pt x="938435" y="676060"/>
                  <a:pt x="926651" y="687070"/>
                  <a:pt x="912114" y="687070"/>
                </a:cubicBezTo>
                <a:cubicBezTo>
                  <a:pt x="897579" y="687070"/>
                  <a:pt x="885794" y="676060"/>
                  <a:pt x="885794" y="662478"/>
                </a:cubicBezTo>
                <a:cubicBezTo>
                  <a:pt x="885794" y="648896"/>
                  <a:pt x="897579" y="637886"/>
                  <a:pt x="912114" y="637886"/>
                </a:cubicBezTo>
                <a:cubicBezTo>
                  <a:pt x="926644" y="637879"/>
                  <a:pt x="938427" y="648879"/>
                  <a:pt x="938435" y="662454"/>
                </a:cubicBezTo>
                <a:cubicBezTo>
                  <a:pt x="938435" y="662462"/>
                  <a:pt x="938435" y="662469"/>
                  <a:pt x="938435" y="662478"/>
                </a:cubicBezTo>
                <a:close/>
                <a:moveTo>
                  <a:pt x="1160145" y="662478"/>
                </a:moveTo>
                <a:cubicBezTo>
                  <a:pt x="1160145" y="676060"/>
                  <a:pt x="1148361" y="687070"/>
                  <a:pt x="1133824" y="687070"/>
                </a:cubicBezTo>
                <a:cubicBezTo>
                  <a:pt x="1119288" y="687070"/>
                  <a:pt x="1107504" y="676060"/>
                  <a:pt x="1107504" y="662478"/>
                </a:cubicBezTo>
                <a:cubicBezTo>
                  <a:pt x="1107504" y="648896"/>
                  <a:pt x="1119288" y="637886"/>
                  <a:pt x="1133824" y="637886"/>
                </a:cubicBezTo>
                <a:cubicBezTo>
                  <a:pt x="1148353" y="637901"/>
                  <a:pt x="1160129" y="648903"/>
                  <a:pt x="1160145" y="662478"/>
                </a:cubicBezTo>
                <a:close/>
              </a:path>
            </a:pathLst>
          </a:custGeom>
          <a:solidFill>
            <a:srgbClr val="197DFA"/>
          </a:solidFill>
          <a:ln/>
        </p:spPr>
      </p:sp>
      <p:sp>
        <p:nvSpPr>
          <p:cNvPr id="6" name="Text 1"/>
          <p:cNvSpPr/>
          <p:nvPr/>
        </p:nvSpPr>
        <p:spPr>
          <a:xfrm>
            <a:off x="10201275" y="669925"/>
            <a:ext cx="1160145" cy="6870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2"/>
          <p:cNvSpPr/>
          <p:nvPr/>
        </p:nvSpPr>
        <p:spPr>
          <a:xfrm>
            <a:off x="595630" y="575945"/>
            <a:ext cx="9452610"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先说再走语音加视觉</a:t>
            </a:r>
            <a:endParaRPr lang="en-US" sz="1600" dirty="0"/>
          </a:p>
        </p:txBody>
      </p:sp>
      <p:pic>
        <p:nvPicPr>
          <p:cNvPr id="8"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9" name="Text 3"/>
          <p:cNvSpPr/>
          <p:nvPr/>
        </p:nvSpPr>
        <p:spPr>
          <a:xfrm>
            <a:off x="1243965" y="2496820"/>
            <a:ext cx="4243070" cy="368300"/>
          </a:xfrm>
          <a:prstGeom prst="rect">
            <a:avLst/>
          </a:prstGeom>
          <a:noFill/>
          <a:ln/>
        </p:spPr>
        <p:txBody>
          <a:bodyPr wrap="square" lIns="91440" tIns="45720" rIns="91440" bIns="45720" rtlCol="0" anchor="t">
            <a:spAutoFit/>
          </a:bodyPr>
          <a:lstStyle/>
          <a:p>
            <a:pPr algn="ctr" indent="0" marL="0">
              <a:lnSpc>
                <a:spcPct val="100000"/>
              </a:lnSpc>
              <a:buNone/>
            </a:pPr>
            <a:r>
              <a:rPr lang="en-US" sz="2400" b="1" dirty="0">
                <a:solidFill>
                  <a:srgbClr val="197DFA"/>
                </a:solidFill>
                <a:latin typeface="MiSans" pitchFamily="34" charset="0"/>
                <a:ea typeface="MiSans" pitchFamily="34" charset="-122"/>
                <a:cs typeface="MiSans" pitchFamily="34" charset="-120"/>
              </a:rPr>
              <a:t>语音与视觉的结合</a:t>
            </a:r>
            <a:endParaRPr lang="en-US" sz="1600" dirty="0"/>
          </a:p>
        </p:txBody>
      </p:sp>
      <p:sp>
        <p:nvSpPr>
          <p:cNvPr id="10" name="Text 4"/>
          <p:cNvSpPr/>
          <p:nvPr/>
        </p:nvSpPr>
        <p:spPr>
          <a:xfrm>
            <a:off x="1306830" y="3172460"/>
            <a:ext cx="4072255" cy="146288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262626"/>
                </a:solidFill>
                <a:latin typeface="MiSans" pitchFamily="34" charset="0"/>
                <a:ea typeface="MiSans" pitchFamily="34" charset="-122"/>
                <a:cs typeface="MiSans" pitchFamily="34" charset="-120"/>
              </a:rPr>
              <a:t>机器人可以通过语音指令启动，再用视觉识别目标物体。例如，说‘找球’，机器人就会启动摄像头寻找并驶向目标。这种多模态融合让机器人更加智能。</a:t>
            </a:r>
            <a:endParaRPr lang="en-US" sz="1600" dirty="0"/>
          </a:p>
        </p:txBody>
      </p:sp>
      <p:sp>
        <p:nvSpPr>
          <p:cNvPr id="11" name="Text 5"/>
          <p:cNvSpPr/>
          <p:nvPr/>
        </p:nvSpPr>
        <p:spPr>
          <a:xfrm>
            <a:off x="6480175" y="2496820"/>
            <a:ext cx="4243070" cy="368300"/>
          </a:xfrm>
          <a:prstGeom prst="rect">
            <a:avLst/>
          </a:prstGeom>
          <a:noFill/>
          <a:ln/>
        </p:spPr>
        <p:txBody>
          <a:bodyPr wrap="square" lIns="91440" tIns="45720" rIns="91440" bIns="45720" rtlCol="0" anchor="t">
            <a:spAutoFit/>
          </a:bodyPr>
          <a:lstStyle/>
          <a:p>
            <a:pPr algn="ctr" indent="0" marL="0">
              <a:lnSpc>
                <a:spcPct val="100000"/>
              </a:lnSpc>
              <a:buNone/>
            </a:pPr>
            <a:r>
              <a:rPr lang="en-US" sz="2400" b="1" dirty="0">
                <a:solidFill>
                  <a:srgbClr val="197DFA"/>
                </a:solidFill>
                <a:latin typeface="MiSans" pitchFamily="34" charset="0"/>
                <a:ea typeface="MiSans" pitchFamily="34" charset="-122"/>
                <a:cs typeface="MiSans" pitchFamily="34" charset="-120"/>
              </a:rPr>
              <a:t>多模态融合的优势</a:t>
            </a:r>
            <a:endParaRPr lang="en-US" sz="1600" dirty="0"/>
          </a:p>
        </p:txBody>
      </p:sp>
      <p:sp>
        <p:nvSpPr>
          <p:cNvPr id="12" name="Text 6"/>
          <p:cNvSpPr/>
          <p:nvPr/>
        </p:nvSpPr>
        <p:spPr>
          <a:xfrm>
            <a:off x="6543040" y="3172460"/>
            <a:ext cx="4072255" cy="146288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262626"/>
                </a:solidFill>
                <a:latin typeface="MiSans" pitchFamily="34" charset="0"/>
                <a:ea typeface="MiSans" pitchFamily="34" charset="-122"/>
                <a:cs typeface="MiSans" pitchFamily="34" charset="-120"/>
              </a:rPr>
              <a:t>语音和视觉的结合不仅提高了机器人的交互能力，还增强了其在复杂环境中的适应性。这种融合方式让机器人能够更好地理解人类的意图。</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4-d2v6shlnfo2stf9dkcsg.jpg">    </p:cNvPr>
          <p:cNvPicPr>
            <a:picLocks noChangeAspect="1"/>
          </p:cNvPicPr>
          <p:nvPr/>
        </p:nvPicPr>
        <p:blipFill>
          <a:blip r:embed="rId3"/>
          <a:srcRect l="1405" r="-1405" t="20966" b="40120"/>
          <a:stretch/>
        </p:blipFill>
        <p:spPr>
          <a:xfrm>
            <a:off x="3829050" y="1718945"/>
            <a:ext cx="8362950" cy="2440940"/>
          </a:xfrm>
          <a:prstGeom prst="rect">
            <a:avLst/>
          </a:prstGeom>
        </p:spPr>
      </p:pic>
      <p:sp>
        <p:nvSpPr>
          <p:cNvPr id="4" name="Shape 0"/>
          <p:cNvSpPr/>
          <p:nvPr/>
        </p:nvSpPr>
        <p:spPr>
          <a:xfrm>
            <a:off x="10795" y="1735455"/>
            <a:ext cx="3619500" cy="2439670"/>
          </a:xfrm>
          <a:prstGeom prst="rect">
            <a:avLst/>
          </a:prstGeom>
          <a:solidFill>
            <a:srgbClr val="197DFA"/>
          </a:solidFill>
          <a:ln/>
        </p:spPr>
      </p:sp>
      <p:sp>
        <p:nvSpPr>
          <p:cNvPr id="5" name="Text 1"/>
          <p:cNvSpPr/>
          <p:nvPr/>
        </p:nvSpPr>
        <p:spPr>
          <a:xfrm>
            <a:off x="10795" y="1735455"/>
            <a:ext cx="3619500" cy="24396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595630" y="5124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边线行驶超声加红外</a:t>
            </a:r>
            <a:endParaRPr lang="en-US" sz="1600" dirty="0"/>
          </a:p>
        </p:txBody>
      </p:sp>
      <p:pic>
        <p:nvPicPr>
          <p:cNvPr id="7"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sp>
        <p:nvSpPr>
          <p:cNvPr id="8" name="Shape 3"/>
          <p:cNvSpPr/>
          <p:nvPr/>
        </p:nvSpPr>
        <p:spPr>
          <a:xfrm>
            <a:off x="10052050" y="609600"/>
            <a:ext cx="1160145" cy="822960"/>
          </a:xfrm>
          <a:custGeom>
            <a:avLst/>
            <a:gdLst/>
            <a:ahLst/>
            <a:cxnLst/>
            <a:rect l="l" t="t" r="r" b="b"/>
            <a:pathLst>
              <a:path w="1160145" h="822960">
                <a:moveTo>
                  <a:pt x="51650" y="29341"/>
                </a:moveTo>
                <a:cubicBezTo>
                  <a:pt x="51650" y="45609"/>
                  <a:pt x="39866" y="58797"/>
                  <a:pt x="25329" y="58797"/>
                </a:cubicBezTo>
                <a:cubicBezTo>
                  <a:pt x="10793" y="58797"/>
                  <a:pt x="-991" y="45609"/>
                  <a:pt x="-991" y="29341"/>
                </a:cubicBezTo>
                <a:cubicBezTo>
                  <a:pt x="-991" y="13073"/>
                  <a:pt x="10793" y="-115"/>
                  <a:pt x="25329" y="-115"/>
                </a:cubicBezTo>
                <a:cubicBezTo>
                  <a:pt x="39860" y="-123"/>
                  <a:pt x="51642" y="13053"/>
                  <a:pt x="51650" y="29313"/>
                </a:cubicBezTo>
                <a:cubicBezTo>
                  <a:pt x="51650" y="29323"/>
                  <a:pt x="51650" y="29332"/>
                  <a:pt x="51650" y="29341"/>
                </a:cubicBezTo>
                <a:close/>
                <a:moveTo>
                  <a:pt x="273361" y="29341"/>
                </a:moveTo>
                <a:cubicBezTo>
                  <a:pt x="273361" y="45609"/>
                  <a:pt x="261577" y="58797"/>
                  <a:pt x="247041" y="58797"/>
                </a:cubicBezTo>
                <a:cubicBezTo>
                  <a:pt x="232505" y="58797"/>
                  <a:pt x="220720" y="45609"/>
                  <a:pt x="220720" y="29341"/>
                </a:cubicBezTo>
                <a:cubicBezTo>
                  <a:pt x="220720" y="13073"/>
                  <a:pt x="232505" y="-115"/>
                  <a:pt x="247041" y="-115"/>
                </a:cubicBezTo>
                <a:cubicBezTo>
                  <a:pt x="261569" y="-96"/>
                  <a:pt x="273345" y="13081"/>
                  <a:pt x="273361" y="29341"/>
                </a:cubicBezTo>
                <a:close/>
                <a:moveTo>
                  <a:pt x="495012" y="29341"/>
                </a:moveTo>
                <a:cubicBezTo>
                  <a:pt x="495012" y="45609"/>
                  <a:pt x="483227" y="58797"/>
                  <a:pt x="468691" y="58797"/>
                </a:cubicBezTo>
                <a:cubicBezTo>
                  <a:pt x="454155" y="58797"/>
                  <a:pt x="442371" y="45609"/>
                  <a:pt x="442371" y="29341"/>
                </a:cubicBezTo>
                <a:cubicBezTo>
                  <a:pt x="442371" y="13073"/>
                  <a:pt x="454155" y="-115"/>
                  <a:pt x="468691" y="-115"/>
                </a:cubicBezTo>
                <a:cubicBezTo>
                  <a:pt x="483220" y="-123"/>
                  <a:pt x="495003" y="13053"/>
                  <a:pt x="495012" y="29313"/>
                </a:cubicBezTo>
                <a:cubicBezTo>
                  <a:pt x="495012" y="29323"/>
                  <a:pt x="495012" y="29332"/>
                  <a:pt x="495012" y="29341"/>
                </a:cubicBezTo>
                <a:close/>
                <a:moveTo>
                  <a:pt x="716723" y="29341"/>
                </a:moveTo>
                <a:cubicBezTo>
                  <a:pt x="716723" y="45609"/>
                  <a:pt x="704939" y="58797"/>
                  <a:pt x="690403" y="58797"/>
                </a:cubicBezTo>
                <a:cubicBezTo>
                  <a:pt x="675866" y="58797"/>
                  <a:pt x="664082" y="45609"/>
                  <a:pt x="664082" y="29341"/>
                </a:cubicBezTo>
                <a:cubicBezTo>
                  <a:pt x="664082" y="13073"/>
                  <a:pt x="675866" y="-115"/>
                  <a:pt x="690403" y="-115"/>
                </a:cubicBezTo>
                <a:cubicBezTo>
                  <a:pt x="704933" y="-123"/>
                  <a:pt x="716715" y="13053"/>
                  <a:pt x="716723" y="29313"/>
                </a:cubicBezTo>
                <a:cubicBezTo>
                  <a:pt x="716723" y="29323"/>
                  <a:pt x="716723" y="29332"/>
                  <a:pt x="716723" y="29341"/>
                </a:cubicBezTo>
                <a:close/>
                <a:moveTo>
                  <a:pt x="938435" y="29341"/>
                </a:moveTo>
                <a:cubicBezTo>
                  <a:pt x="938435" y="45609"/>
                  <a:pt x="926651" y="58797"/>
                  <a:pt x="912114" y="58797"/>
                </a:cubicBezTo>
                <a:cubicBezTo>
                  <a:pt x="897579" y="58797"/>
                  <a:pt x="885794" y="45609"/>
                  <a:pt x="885794" y="29341"/>
                </a:cubicBezTo>
                <a:cubicBezTo>
                  <a:pt x="885794" y="13073"/>
                  <a:pt x="897579" y="-115"/>
                  <a:pt x="912114" y="-115"/>
                </a:cubicBezTo>
                <a:cubicBezTo>
                  <a:pt x="926644" y="-123"/>
                  <a:pt x="938427" y="13053"/>
                  <a:pt x="938435" y="29313"/>
                </a:cubicBezTo>
                <a:cubicBezTo>
                  <a:pt x="938435" y="29323"/>
                  <a:pt x="938435" y="29332"/>
                  <a:pt x="938435" y="29341"/>
                </a:cubicBezTo>
                <a:close/>
                <a:moveTo>
                  <a:pt x="1160145" y="29341"/>
                </a:moveTo>
                <a:cubicBezTo>
                  <a:pt x="1160145" y="45609"/>
                  <a:pt x="1148361" y="58797"/>
                  <a:pt x="1133824" y="58797"/>
                </a:cubicBezTo>
                <a:cubicBezTo>
                  <a:pt x="1119288" y="58797"/>
                  <a:pt x="1107504" y="45609"/>
                  <a:pt x="1107504" y="29341"/>
                </a:cubicBezTo>
                <a:cubicBezTo>
                  <a:pt x="1107504" y="13073"/>
                  <a:pt x="1119288" y="-115"/>
                  <a:pt x="1133824" y="-115"/>
                </a:cubicBezTo>
                <a:cubicBezTo>
                  <a:pt x="1148353" y="-96"/>
                  <a:pt x="1160129" y="13081"/>
                  <a:pt x="1160145" y="29341"/>
                </a:cubicBezTo>
                <a:close/>
                <a:moveTo>
                  <a:pt x="51650" y="220382"/>
                </a:moveTo>
                <a:cubicBezTo>
                  <a:pt x="51650" y="236650"/>
                  <a:pt x="39866" y="249838"/>
                  <a:pt x="25329" y="249838"/>
                </a:cubicBezTo>
                <a:cubicBezTo>
                  <a:pt x="10793" y="249838"/>
                  <a:pt x="-991" y="236650"/>
                  <a:pt x="-991" y="220382"/>
                </a:cubicBezTo>
                <a:cubicBezTo>
                  <a:pt x="-991" y="204114"/>
                  <a:pt x="10793" y="190926"/>
                  <a:pt x="25329" y="190926"/>
                </a:cubicBezTo>
                <a:cubicBezTo>
                  <a:pt x="39860" y="190918"/>
                  <a:pt x="51642" y="204094"/>
                  <a:pt x="51650" y="220354"/>
                </a:cubicBezTo>
                <a:cubicBezTo>
                  <a:pt x="51650" y="220364"/>
                  <a:pt x="51650" y="220373"/>
                  <a:pt x="51650" y="220382"/>
                </a:cubicBezTo>
                <a:close/>
                <a:moveTo>
                  <a:pt x="273361" y="220382"/>
                </a:moveTo>
                <a:cubicBezTo>
                  <a:pt x="273361" y="236650"/>
                  <a:pt x="261577" y="249838"/>
                  <a:pt x="247041" y="249838"/>
                </a:cubicBezTo>
                <a:cubicBezTo>
                  <a:pt x="232505" y="249838"/>
                  <a:pt x="220720" y="236650"/>
                  <a:pt x="220720" y="220382"/>
                </a:cubicBezTo>
                <a:cubicBezTo>
                  <a:pt x="220720" y="204114"/>
                  <a:pt x="232505" y="190926"/>
                  <a:pt x="247041" y="190926"/>
                </a:cubicBezTo>
                <a:cubicBezTo>
                  <a:pt x="261569" y="190945"/>
                  <a:pt x="273345" y="204122"/>
                  <a:pt x="273361" y="220382"/>
                </a:cubicBezTo>
                <a:close/>
                <a:moveTo>
                  <a:pt x="495012" y="220382"/>
                </a:moveTo>
                <a:cubicBezTo>
                  <a:pt x="495012" y="236650"/>
                  <a:pt x="483227" y="249838"/>
                  <a:pt x="468691" y="249838"/>
                </a:cubicBezTo>
                <a:cubicBezTo>
                  <a:pt x="454155" y="249838"/>
                  <a:pt x="442371" y="236650"/>
                  <a:pt x="442371" y="220382"/>
                </a:cubicBezTo>
                <a:cubicBezTo>
                  <a:pt x="442371" y="204114"/>
                  <a:pt x="454155" y="190926"/>
                  <a:pt x="468691" y="190926"/>
                </a:cubicBezTo>
                <a:cubicBezTo>
                  <a:pt x="483220" y="190918"/>
                  <a:pt x="495003" y="204094"/>
                  <a:pt x="495012" y="220354"/>
                </a:cubicBezTo>
                <a:cubicBezTo>
                  <a:pt x="495012" y="220364"/>
                  <a:pt x="495012" y="220373"/>
                  <a:pt x="495012" y="220382"/>
                </a:cubicBezTo>
                <a:close/>
                <a:moveTo>
                  <a:pt x="716723" y="220382"/>
                </a:moveTo>
                <a:cubicBezTo>
                  <a:pt x="716723" y="236650"/>
                  <a:pt x="704939" y="249838"/>
                  <a:pt x="690403" y="249838"/>
                </a:cubicBezTo>
                <a:cubicBezTo>
                  <a:pt x="675866" y="249838"/>
                  <a:pt x="664082" y="236650"/>
                  <a:pt x="664082" y="220382"/>
                </a:cubicBezTo>
                <a:cubicBezTo>
                  <a:pt x="664082" y="204114"/>
                  <a:pt x="675866" y="190926"/>
                  <a:pt x="690403" y="190926"/>
                </a:cubicBezTo>
                <a:cubicBezTo>
                  <a:pt x="704933" y="190918"/>
                  <a:pt x="716715" y="204094"/>
                  <a:pt x="716723" y="220354"/>
                </a:cubicBezTo>
                <a:cubicBezTo>
                  <a:pt x="716723" y="220364"/>
                  <a:pt x="716723" y="220373"/>
                  <a:pt x="716723" y="220382"/>
                </a:cubicBezTo>
                <a:close/>
                <a:moveTo>
                  <a:pt x="938435" y="220382"/>
                </a:moveTo>
                <a:cubicBezTo>
                  <a:pt x="938435" y="236650"/>
                  <a:pt x="926651" y="249838"/>
                  <a:pt x="912114" y="249838"/>
                </a:cubicBezTo>
                <a:cubicBezTo>
                  <a:pt x="897579" y="249838"/>
                  <a:pt x="885794" y="236650"/>
                  <a:pt x="885794" y="220382"/>
                </a:cubicBezTo>
                <a:cubicBezTo>
                  <a:pt x="885794" y="204114"/>
                  <a:pt x="897579" y="190926"/>
                  <a:pt x="912114" y="190926"/>
                </a:cubicBezTo>
                <a:cubicBezTo>
                  <a:pt x="926644" y="190918"/>
                  <a:pt x="938427" y="204094"/>
                  <a:pt x="938435" y="220354"/>
                </a:cubicBezTo>
                <a:cubicBezTo>
                  <a:pt x="938435" y="220364"/>
                  <a:pt x="938435" y="220373"/>
                  <a:pt x="938435" y="220382"/>
                </a:cubicBezTo>
                <a:close/>
                <a:moveTo>
                  <a:pt x="1160145" y="220382"/>
                </a:moveTo>
                <a:cubicBezTo>
                  <a:pt x="1160145" y="236650"/>
                  <a:pt x="1148361" y="249838"/>
                  <a:pt x="1133824" y="249838"/>
                </a:cubicBezTo>
                <a:cubicBezTo>
                  <a:pt x="1119288" y="249838"/>
                  <a:pt x="1107504" y="236650"/>
                  <a:pt x="1107504" y="220382"/>
                </a:cubicBezTo>
                <a:cubicBezTo>
                  <a:pt x="1107504" y="204114"/>
                  <a:pt x="1119288" y="190926"/>
                  <a:pt x="1133824" y="190926"/>
                </a:cubicBezTo>
                <a:cubicBezTo>
                  <a:pt x="1148353" y="190945"/>
                  <a:pt x="1160129" y="204122"/>
                  <a:pt x="1160145" y="220382"/>
                </a:cubicBezTo>
                <a:close/>
                <a:moveTo>
                  <a:pt x="51650" y="411423"/>
                </a:moveTo>
                <a:cubicBezTo>
                  <a:pt x="51650" y="427691"/>
                  <a:pt x="39866" y="440878"/>
                  <a:pt x="25329" y="440878"/>
                </a:cubicBezTo>
                <a:cubicBezTo>
                  <a:pt x="10793" y="440878"/>
                  <a:pt x="-991" y="427691"/>
                  <a:pt x="-991" y="411423"/>
                </a:cubicBezTo>
                <a:cubicBezTo>
                  <a:pt x="-991" y="395154"/>
                  <a:pt x="10793" y="381967"/>
                  <a:pt x="25329" y="381967"/>
                </a:cubicBezTo>
                <a:cubicBezTo>
                  <a:pt x="39860" y="381959"/>
                  <a:pt x="51642" y="395134"/>
                  <a:pt x="51650" y="411394"/>
                </a:cubicBezTo>
                <a:cubicBezTo>
                  <a:pt x="51650" y="411403"/>
                  <a:pt x="51650" y="411413"/>
                  <a:pt x="51650" y="411423"/>
                </a:cubicBezTo>
                <a:close/>
                <a:moveTo>
                  <a:pt x="273361" y="411423"/>
                </a:moveTo>
                <a:cubicBezTo>
                  <a:pt x="273361" y="427691"/>
                  <a:pt x="261577" y="440878"/>
                  <a:pt x="247041" y="440878"/>
                </a:cubicBezTo>
                <a:cubicBezTo>
                  <a:pt x="232505" y="440878"/>
                  <a:pt x="220720" y="427691"/>
                  <a:pt x="220720" y="411423"/>
                </a:cubicBezTo>
                <a:cubicBezTo>
                  <a:pt x="220720" y="395154"/>
                  <a:pt x="232505" y="381967"/>
                  <a:pt x="247041" y="381967"/>
                </a:cubicBezTo>
                <a:cubicBezTo>
                  <a:pt x="261569" y="381986"/>
                  <a:pt x="273345" y="395162"/>
                  <a:pt x="273361" y="411423"/>
                </a:cubicBezTo>
                <a:close/>
                <a:moveTo>
                  <a:pt x="495012" y="411423"/>
                </a:moveTo>
                <a:cubicBezTo>
                  <a:pt x="495012" y="427691"/>
                  <a:pt x="483227" y="440878"/>
                  <a:pt x="468691" y="440878"/>
                </a:cubicBezTo>
                <a:cubicBezTo>
                  <a:pt x="454155" y="440878"/>
                  <a:pt x="442371" y="427691"/>
                  <a:pt x="442371" y="411423"/>
                </a:cubicBezTo>
                <a:cubicBezTo>
                  <a:pt x="442371" y="395154"/>
                  <a:pt x="454155" y="381967"/>
                  <a:pt x="468691" y="381967"/>
                </a:cubicBezTo>
                <a:cubicBezTo>
                  <a:pt x="483220" y="381959"/>
                  <a:pt x="495003" y="395134"/>
                  <a:pt x="495012" y="411394"/>
                </a:cubicBezTo>
                <a:cubicBezTo>
                  <a:pt x="495012" y="411403"/>
                  <a:pt x="495012" y="411413"/>
                  <a:pt x="495012" y="411423"/>
                </a:cubicBezTo>
                <a:close/>
                <a:moveTo>
                  <a:pt x="716723" y="411423"/>
                </a:moveTo>
                <a:cubicBezTo>
                  <a:pt x="716723" y="427691"/>
                  <a:pt x="704939" y="440878"/>
                  <a:pt x="690403" y="440878"/>
                </a:cubicBezTo>
                <a:cubicBezTo>
                  <a:pt x="675866" y="440878"/>
                  <a:pt x="664082" y="427691"/>
                  <a:pt x="664082" y="411423"/>
                </a:cubicBezTo>
                <a:cubicBezTo>
                  <a:pt x="664082" y="395154"/>
                  <a:pt x="675866" y="381967"/>
                  <a:pt x="690403" y="381967"/>
                </a:cubicBezTo>
                <a:cubicBezTo>
                  <a:pt x="704933" y="381959"/>
                  <a:pt x="716715" y="395134"/>
                  <a:pt x="716723" y="411394"/>
                </a:cubicBezTo>
                <a:cubicBezTo>
                  <a:pt x="716723" y="411403"/>
                  <a:pt x="716723" y="411413"/>
                  <a:pt x="716723" y="411423"/>
                </a:cubicBezTo>
                <a:close/>
                <a:moveTo>
                  <a:pt x="938435" y="411423"/>
                </a:moveTo>
                <a:cubicBezTo>
                  <a:pt x="938435" y="427691"/>
                  <a:pt x="926651" y="440878"/>
                  <a:pt x="912114" y="440878"/>
                </a:cubicBezTo>
                <a:cubicBezTo>
                  <a:pt x="897579" y="440878"/>
                  <a:pt x="885794" y="427691"/>
                  <a:pt x="885794" y="411423"/>
                </a:cubicBezTo>
                <a:cubicBezTo>
                  <a:pt x="885794" y="395154"/>
                  <a:pt x="897579" y="381967"/>
                  <a:pt x="912114" y="381967"/>
                </a:cubicBezTo>
                <a:cubicBezTo>
                  <a:pt x="926644" y="381959"/>
                  <a:pt x="938427" y="395134"/>
                  <a:pt x="938435" y="411394"/>
                </a:cubicBezTo>
                <a:cubicBezTo>
                  <a:pt x="938435" y="411403"/>
                  <a:pt x="938435" y="411413"/>
                  <a:pt x="938435" y="411423"/>
                </a:cubicBezTo>
                <a:close/>
                <a:moveTo>
                  <a:pt x="1160145" y="411423"/>
                </a:moveTo>
                <a:cubicBezTo>
                  <a:pt x="1160145" y="427691"/>
                  <a:pt x="1148361" y="440878"/>
                  <a:pt x="1133824" y="440878"/>
                </a:cubicBezTo>
                <a:cubicBezTo>
                  <a:pt x="1119288" y="440878"/>
                  <a:pt x="1107504" y="427691"/>
                  <a:pt x="1107504" y="411423"/>
                </a:cubicBezTo>
                <a:cubicBezTo>
                  <a:pt x="1107504" y="395154"/>
                  <a:pt x="1119288" y="381967"/>
                  <a:pt x="1133824" y="381967"/>
                </a:cubicBezTo>
                <a:cubicBezTo>
                  <a:pt x="1148353" y="381986"/>
                  <a:pt x="1160129" y="395162"/>
                  <a:pt x="1160145" y="411423"/>
                </a:cubicBezTo>
                <a:close/>
                <a:moveTo>
                  <a:pt x="51650" y="602463"/>
                </a:moveTo>
                <a:cubicBezTo>
                  <a:pt x="51650" y="618731"/>
                  <a:pt x="39866" y="631919"/>
                  <a:pt x="25329" y="631919"/>
                </a:cubicBezTo>
                <a:cubicBezTo>
                  <a:pt x="10793" y="631919"/>
                  <a:pt x="-991" y="618731"/>
                  <a:pt x="-991" y="602463"/>
                </a:cubicBezTo>
                <a:cubicBezTo>
                  <a:pt x="-991" y="586195"/>
                  <a:pt x="10793" y="573007"/>
                  <a:pt x="25329" y="573007"/>
                </a:cubicBezTo>
                <a:cubicBezTo>
                  <a:pt x="39860" y="572999"/>
                  <a:pt x="51642" y="586175"/>
                  <a:pt x="51650" y="602435"/>
                </a:cubicBezTo>
                <a:cubicBezTo>
                  <a:pt x="51650" y="602445"/>
                  <a:pt x="51650" y="602454"/>
                  <a:pt x="51650" y="602463"/>
                </a:cubicBezTo>
                <a:close/>
                <a:moveTo>
                  <a:pt x="273361" y="602463"/>
                </a:moveTo>
                <a:cubicBezTo>
                  <a:pt x="273361" y="618731"/>
                  <a:pt x="261577" y="631919"/>
                  <a:pt x="247041" y="631919"/>
                </a:cubicBezTo>
                <a:cubicBezTo>
                  <a:pt x="232505" y="631919"/>
                  <a:pt x="220720" y="618731"/>
                  <a:pt x="220720" y="602463"/>
                </a:cubicBezTo>
                <a:cubicBezTo>
                  <a:pt x="220720" y="586195"/>
                  <a:pt x="232505" y="573007"/>
                  <a:pt x="247041" y="573007"/>
                </a:cubicBezTo>
                <a:cubicBezTo>
                  <a:pt x="261569" y="573027"/>
                  <a:pt x="273345" y="586203"/>
                  <a:pt x="273361" y="602463"/>
                </a:cubicBezTo>
                <a:close/>
                <a:moveTo>
                  <a:pt x="495012" y="602463"/>
                </a:moveTo>
                <a:cubicBezTo>
                  <a:pt x="495012" y="618731"/>
                  <a:pt x="483227" y="631919"/>
                  <a:pt x="468691" y="631919"/>
                </a:cubicBezTo>
                <a:cubicBezTo>
                  <a:pt x="454155" y="631919"/>
                  <a:pt x="442371" y="618731"/>
                  <a:pt x="442371" y="602463"/>
                </a:cubicBezTo>
                <a:cubicBezTo>
                  <a:pt x="442371" y="586195"/>
                  <a:pt x="454155" y="573007"/>
                  <a:pt x="468691" y="573007"/>
                </a:cubicBezTo>
                <a:cubicBezTo>
                  <a:pt x="483220" y="572999"/>
                  <a:pt x="495003" y="586175"/>
                  <a:pt x="495012" y="602435"/>
                </a:cubicBezTo>
                <a:cubicBezTo>
                  <a:pt x="495012" y="602445"/>
                  <a:pt x="495012" y="602454"/>
                  <a:pt x="495012" y="602463"/>
                </a:cubicBezTo>
                <a:close/>
                <a:moveTo>
                  <a:pt x="716723" y="602463"/>
                </a:moveTo>
                <a:cubicBezTo>
                  <a:pt x="716723" y="618731"/>
                  <a:pt x="704939" y="631919"/>
                  <a:pt x="690403" y="631919"/>
                </a:cubicBezTo>
                <a:cubicBezTo>
                  <a:pt x="675866" y="631919"/>
                  <a:pt x="664082" y="618731"/>
                  <a:pt x="664082" y="602463"/>
                </a:cubicBezTo>
                <a:cubicBezTo>
                  <a:pt x="664082" y="586195"/>
                  <a:pt x="675866" y="573007"/>
                  <a:pt x="690403" y="573007"/>
                </a:cubicBezTo>
                <a:cubicBezTo>
                  <a:pt x="704933" y="572999"/>
                  <a:pt x="716715" y="586175"/>
                  <a:pt x="716723" y="602435"/>
                </a:cubicBezTo>
                <a:cubicBezTo>
                  <a:pt x="716723" y="602445"/>
                  <a:pt x="716723" y="602454"/>
                  <a:pt x="716723" y="602463"/>
                </a:cubicBezTo>
                <a:close/>
                <a:moveTo>
                  <a:pt x="938435" y="602463"/>
                </a:moveTo>
                <a:cubicBezTo>
                  <a:pt x="938435" y="618731"/>
                  <a:pt x="926651" y="631919"/>
                  <a:pt x="912114" y="631919"/>
                </a:cubicBezTo>
                <a:cubicBezTo>
                  <a:pt x="897579" y="631919"/>
                  <a:pt x="885794" y="618731"/>
                  <a:pt x="885794" y="602463"/>
                </a:cubicBezTo>
                <a:cubicBezTo>
                  <a:pt x="885794" y="586195"/>
                  <a:pt x="897579" y="573007"/>
                  <a:pt x="912114" y="573007"/>
                </a:cubicBezTo>
                <a:cubicBezTo>
                  <a:pt x="926644" y="572999"/>
                  <a:pt x="938427" y="586175"/>
                  <a:pt x="938435" y="602435"/>
                </a:cubicBezTo>
                <a:cubicBezTo>
                  <a:pt x="938435" y="602445"/>
                  <a:pt x="938435" y="602454"/>
                  <a:pt x="938435" y="602463"/>
                </a:cubicBezTo>
                <a:close/>
                <a:moveTo>
                  <a:pt x="1160145" y="602463"/>
                </a:moveTo>
                <a:cubicBezTo>
                  <a:pt x="1160145" y="618731"/>
                  <a:pt x="1148361" y="631919"/>
                  <a:pt x="1133824" y="631919"/>
                </a:cubicBezTo>
                <a:cubicBezTo>
                  <a:pt x="1119288" y="631919"/>
                  <a:pt x="1107504" y="618731"/>
                  <a:pt x="1107504" y="602463"/>
                </a:cubicBezTo>
                <a:cubicBezTo>
                  <a:pt x="1107504" y="586195"/>
                  <a:pt x="1119288" y="573007"/>
                  <a:pt x="1133824" y="573007"/>
                </a:cubicBezTo>
                <a:cubicBezTo>
                  <a:pt x="1148353" y="573027"/>
                  <a:pt x="1160129" y="586203"/>
                  <a:pt x="1160145" y="602463"/>
                </a:cubicBezTo>
                <a:close/>
                <a:moveTo>
                  <a:pt x="51650" y="793504"/>
                </a:moveTo>
                <a:cubicBezTo>
                  <a:pt x="51650" y="809772"/>
                  <a:pt x="39866" y="822960"/>
                  <a:pt x="25329" y="822960"/>
                </a:cubicBezTo>
                <a:cubicBezTo>
                  <a:pt x="10793" y="822960"/>
                  <a:pt x="-991" y="809772"/>
                  <a:pt x="-991" y="793504"/>
                </a:cubicBezTo>
                <a:cubicBezTo>
                  <a:pt x="-991" y="777236"/>
                  <a:pt x="10793" y="764048"/>
                  <a:pt x="25329" y="764048"/>
                </a:cubicBezTo>
                <a:cubicBezTo>
                  <a:pt x="39860" y="764040"/>
                  <a:pt x="51642" y="777215"/>
                  <a:pt x="51650" y="793476"/>
                </a:cubicBezTo>
                <a:cubicBezTo>
                  <a:pt x="51650" y="793485"/>
                  <a:pt x="51650" y="793494"/>
                  <a:pt x="51650" y="793504"/>
                </a:cubicBezTo>
                <a:close/>
                <a:moveTo>
                  <a:pt x="273361" y="793504"/>
                </a:moveTo>
                <a:cubicBezTo>
                  <a:pt x="273361" y="809772"/>
                  <a:pt x="261577" y="822960"/>
                  <a:pt x="247041" y="822960"/>
                </a:cubicBezTo>
                <a:cubicBezTo>
                  <a:pt x="232505" y="822960"/>
                  <a:pt x="220720" y="809772"/>
                  <a:pt x="220720" y="793504"/>
                </a:cubicBezTo>
                <a:cubicBezTo>
                  <a:pt x="220720" y="777236"/>
                  <a:pt x="232505" y="764048"/>
                  <a:pt x="247041" y="764048"/>
                </a:cubicBezTo>
                <a:cubicBezTo>
                  <a:pt x="261569" y="764066"/>
                  <a:pt x="273345" y="777244"/>
                  <a:pt x="273361" y="793504"/>
                </a:cubicBezTo>
                <a:close/>
                <a:moveTo>
                  <a:pt x="495012" y="793504"/>
                </a:moveTo>
                <a:cubicBezTo>
                  <a:pt x="495012" y="809772"/>
                  <a:pt x="483227" y="822960"/>
                  <a:pt x="468691" y="822960"/>
                </a:cubicBezTo>
                <a:cubicBezTo>
                  <a:pt x="454155" y="822960"/>
                  <a:pt x="442371" y="809772"/>
                  <a:pt x="442371" y="793504"/>
                </a:cubicBezTo>
                <a:cubicBezTo>
                  <a:pt x="442371" y="777236"/>
                  <a:pt x="454155" y="764048"/>
                  <a:pt x="468691" y="764048"/>
                </a:cubicBezTo>
                <a:cubicBezTo>
                  <a:pt x="483220" y="764040"/>
                  <a:pt x="495003" y="777215"/>
                  <a:pt x="495012" y="793476"/>
                </a:cubicBezTo>
                <a:cubicBezTo>
                  <a:pt x="495012" y="793485"/>
                  <a:pt x="495012" y="793494"/>
                  <a:pt x="495012" y="793504"/>
                </a:cubicBezTo>
                <a:close/>
                <a:moveTo>
                  <a:pt x="716723" y="793504"/>
                </a:moveTo>
                <a:cubicBezTo>
                  <a:pt x="716723" y="809772"/>
                  <a:pt x="704939" y="822960"/>
                  <a:pt x="690403" y="822960"/>
                </a:cubicBezTo>
                <a:cubicBezTo>
                  <a:pt x="675866" y="822960"/>
                  <a:pt x="664082" y="809772"/>
                  <a:pt x="664082" y="793504"/>
                </a:cubicBezTo>
                <a:cubicBezTo>
                  <a:pt x="664082" y="777236"/>
                  <a:pt x="675866" y="764048"/>
                  <a:pt x="690403" y="764048"/>
                </a:cubicBezTo>
                <a:cubicBezTo>
                  <a:pt x="704933" y="764040"/>
                  <a:pt x="716715" y="777215"/>
                  <a:pt x="716723" y="793476"/>
                </a:cubicBezTo>
                <a:cubicBezTo>
                  <a:pt x="716723" y="793485"/>
                  <a:pt x="716723" y="793494"/>
                  <a:pt x="716723" y="793504"/>
                </a:cubicBezTo>
                <a:close/>
                <a:moveTo>
                  <a:pt x="938435" y="793504"/>
                </a:moveTo>
                <a:cubicBezTo>
                  <a:pt x="938435" y="809772"/>
                  <a:pt x="926651" y="822960"/>
                  <a:pt x="912114" y="822960"/>
                </a:cubicBezTo>
                <a:cubicBezTo>
                  <a:pt x="897579" y="822960"/>
                  <a:pt x="885794" y="809772"/>
                  <a:pt x="885794" y="793504"/>
                </a:cubicBezTo>
                <a:cubicBezTo>
                  <a:pt x="885794" y="777236"/>
                  <a:pt x="897579" y="764048"/>
                  <a:pt x="912114" y="764048"/>
                </a:cubicBezTo>
                <a:cubicBezTo>
                  <a:pt x="926644" y="764040"/>
                  <a:pt x="938427" y="777215"/>
                  <a:pt x="938435" y="793476"/>
                </a:cubicBezTo>
                <a:cubicBezTo>
                  <a:pt x="938435" y="793485"/>
                  <a:pt x="938435" y="793494"/>
                  <a:pt x="938435" y="793504"/>
                </a:cubicBezTo>
                <a:close/>
                <a:moveTo>
                  <a:pt x="1160145" y="793504"/>
                </a:moveTo>
                <a:cubicBezTo>
                  <a:pt x="1160145" y="809772"/>
                  <a:pt x="1148361" y="822960"/>
                  <a:pt x="1133824" y="822960"/>
                </a:cubicBezTo>
                <a:cubicBezTo>
                  <a:pt x="1119288" y="822960"/>
                  <a:pt x="1107504" y="809772"/>
                  <a:pt x="1107504" y="793504"/>
                </a:cubicBezTo>
                <a:cubicBezTo>
                  <a:pt x="1107504" y="777236"/>
                  <a:pt x="1119288" y="764048"/>
                  <a:pt x="1133824" y="764048"/>
                </a:cubicBezTo>
                <a:cubicBezTo>
                  <a:pt x="1148353" y="764066"/>
                  <a:pt x="1160129" y="777244"/>
                  <a:pt x="1160145" y="793504"/>
                </a:cubicBezTo>
                <a:close/>
              </a:path>
            </a:pathLst>
          </a:custGeom>
          <a:solidFill>
            <a:srgbClr val="FFFFFF"/>
          </a:solidFill>
          <a:ln/>
        </p:spPr>
      </p:sp>
      <p:sp>
        <p:nvSpPr>
          <p:cNvPr id="9" name="Text 4"/>
          <p:cNvSpPr/>
          <p:nvPr/>
        </p:nvSpPr>
        <p:spPr>
          <a:xfrm>
            <a:off x="10052050" y="609600"/>
            <a:ext cx="1160145" cy="8229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5"/>
          <p:cNvSpPr/>
          <p:nvPr/>
        </p:nvSpPr>
        <p:spPr>
          <a:xfrm>
            <a:off x="471805" y="2485390"/>
            <a:ext cx="2958465" cy="102870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超声与红外的协同</a:t>
            </a:r>
            <a:endParaRPr lang="en-US" sz="1600" dirty="0"/>
          </a:p>
        </p:txBody>
      </p:sp>
      <p:sp>
        <p:nvSpPr>
          <p:cNvPr id="11" name="Text 6"/>
          <p:cNvSpPr/>
          <p:nvPr/>
        </p:nvSpPr>
        <p:spPr>
          <a:xfrm>
            <a:off x="595630" y="4657090"/>
            <a:ext cx="10499090" cy="822920"/>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404040"/>
                </a:solidFill>
                <a:latin typeface="MiSans" pitchFamily="34" charset="0"/>
                <a:ea typeface="MiSans" pitchFamily="34" charset="-122"/>
                <a:cs typeface="MiSans" pitchFamily="34" charset="-120"/>
              </a:rPr>
              <a:t>机器人在沿边线行驶时，可以同时使用超声波传感器和红外传感器。超声波用于检测前方障碍物，红外用于精确调整行驶路线。这种协同提高了机器人的导航能力。</a:t>
            </a:r>
            <a:endParaRPr lang="en-US" sz="1600" dirty="0"/>
          </a:p>
        </p:txBody>
      </p:sp>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745490" y="1475105"/>
            <a:ext cx="3524250" cy="2437765"/>
          </a:xfrm>
          <a:prstGeom prst="rect">
            <a:avLst/>
          </a:prstGeom>
          <a:solidFill>
            <a:srgbClr val="197DFA"/>
          </a:solidFill>
          <a:ln/>
        </p:spPr>
      </p:sp>
      <p:sp>
        <p:nvSpPr>
          <p:cNvPr id="4" name="Text 1"/>
          <p:cNvSpPr/>
          <p:nvPr/>
        </p:nvSpPr>
        <p:spPr>
          <a:xfrm>
            <a:off x="745490" y="1475105"/>
            <a:ext cx="3524250" cy="243776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9-08-13:49:01-d2v6sjdnfo2stf9dkd10.jpg">    </p:cNvPr>
          <p:cNvPicPr>
            <a:picLocks noChangeAspect="1"/>
          </p:cNvPicPr>
          <p:nvPr/>
        </p:nvPicPr>
        <p:blipFill>
          <a:blip r:embed="rId3"/>
          <a:srcRect l="0" r="0" t="5684" b="5684"/>
          <a:stretch/>
        </p:blipFill>
        <p:spPr>
          <a:xfrm>
            <a:off x="745490" y="3977005"/>
            <a:ext cx="3524885" cy="2343150"/>
          </a:xfrm>
          <a:prstGeom prst="rect">
            <a:avLst/>
          </a:prstGeom>
        </p:spPr>
      </p:pic>
      <p:sp>
        <p:nvSpPr>
          <p:cNvPr id="6" name="Shape 2"/>
          <p:cNvSpPr/>
          <p:nvPr/>
        </p:nvSpPr>
        <p:spPr>
          <a:xfrm>
            <a:off x="8035290" y="1475105"/>
            <a:ext cx="3524250" cy="2437765"/>
          </a:xfrm>
          <a:prstGeom prst="rect">
            <a:avLst/>
          </a:prstGeom>
          <a:solidFill>
            <a:srgbClr val="197DFA"/>
          </a:solidFill>
          <a:ln/>
        </p:spPr>
      </p:sp>
      <p:sp>
        <p:nvSpPr>
          <p:cNvPr id="7" name="Text 3"/>
          <p:cNvSpPr/>
          <p:nvPr/>
        </p:nvSpPr>
        <p:spPr>
          <a:xfrm>
            <a:off x="8035290" y="1475105"/>
            <a:ext cx="3524250" cy="243776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8" name="Image 2" descr="https://kimi-img.moonshot.cn/pub/slides/slides_tmpl/image/25-09-08-13:49:01-d2v6sjdnfo2stf9dkd2g.jpg">    </p:cNvPr>
          <p:cNvPicPr>
            <a:picLocks noChangeAspect="1"/>
          </p:cNvPicPr>
          <p:nvPr/>
        </p:nvPicPr>
        <p:blipFill>
          <a:blip r:embed="rId4"/>
          <a:srcRect l="0" r="0" t="16763" b="16763"/>
          <a:stretch/>
        </p:blipFill>
        <p:spPr>
          <a:xfrm>
            <a:off x="8035290" y="3977005"/>
            <a:ext cx="3524885" cy="2343150"/>
          </a:xfrm>
          <a:prstGeom prst="rect">
            <a:avLst/>
          </a:prstGeom>
        </p:spPr>
      </p:pic>
      <p:sp>
        <p:nvSpPr>
          <p:cNvPr id="9" name="Shape 4"/>
          <p:cNvSpPr/>
          <p:nvPr/>
        </p:nvSpPr>
        <p:spPr>
          <a:xfrm>
            <a:off x="4390390" y="3907155"/>
            <a:ext cx="3524250" cy="2437765"/>
          </a:xfrm>
          <a:prstGeom prst="rect">
            <a:avLst/>
          </a:prstGeom>
          <a:solidFill>
            <a:srgbClr val="197DFA"/>
          </a:solidFill>
          <a:ln/>
        </p:spPr>
      </p:sp>
      <p:sp>
        <p:nvSpPr>
          <p:cNvPr id="10" name="Text 5"/>
          <p:cNvSpPr/>
          <p:nvPr/>
        </p:nvSpPr>
        <p:spPr>
          <a:xfrm>
            <a:off x="4390390" y="3907155"/>
            <a:ext cx="3524250" cy="243776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1" name="Image 3" descr="https://kimi-img.moonshot.cn/pub/slides/slides_tmpl/image/25-09-08-13:49:01-d2v6sjdnfo2stf9dkd3g.jpg">    </p:cNvPr>
          <p:cNvPicPr>
            <a:picLocks noChangeAspect="1"/>
          </p:cNvPicPr>
          <p:nvPr/>
        </p:nvPicPr>
        <p:blipFill>
          <a:blip r:embed="rId5"/>
          <a:srcRect l="0" r="0" t="16763" b="16763"/>
          <a:stretch/>
        </p:blipFill>
        <p:spPr>
          <a:xfrm>
            <a:off x="4390390" y="1475105"/>
            <a:ext cx="3524885" cy="2343150"/>
          </a:xfrm>
          <a:prstGeom prst="rect">
            <a:avLst/>
          </a:prstGeom>
        </p:spPr>
      </p:pic>
      <p:sp>
        <p:nvSpPr>
          <p:cNvPr id="12" name="Text 6"/>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Omni模型像大脑分工</a:t>
            </a:r>
            <a:endParaRPr lang="en-US" sz="1600" dirty="0"/>
          </a:p>
        </p:txBody>
      </p:sp>
      <p:pic>
        <p:nvPicPr>
          <p:cNvPr id="13" name="Image 4" descr="https://kimi-img.moonshot.cn/pub/slides/slides_tmpl/image/25-09-08-13:48:49-d2v6sgdnfo2stf9dkcog.png">    </p:cNvPr>
          <p:cNvPicPr>
            <a:picLocks noChangeAspect="1"/>
          </p:cNvPicPr>
          <p:nvPr/>
        </p:nvPicPr>
        <p:blipFill>
          <a:blip r:embed="rId6"/>
          <a:srcRect l="0" r="0" t="110" b="110"/>
          <a:stretch/>
        </p:blipFill>
        <p:spPr>
          <a:xfrm>
            <a:off x="2540" y="487045"/>
            <a:ext cx="579755" cy="652145"/>
          </a:xfrm>
          <a:prstGeom prst="rect">
            <a:avLst/>
          </a:prstGeom>
        </p:spPr>
      </p:pic>
      <p:sp>
        <p:nvSpPr>
          <p:cNvPr id="14" name="Text 7"/>
          <p:cNvSpPr/>
          <p:nvPr/>
        </p:nvSpPr>
        <p:spPr>
          <a:xfrm>
            <a:off x="929005" y="1602740"/>
            <a:ext cx="3219450"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FFFFFF"/>
                </a:solidFill>
                <a:latin typeface="MiSans" pitchFamily="34" charset="0"/>
                <a:ea typeface="MiSans" pitchFamily="34" charset="-122"/>
                <a:cs typeface="MiSans" pitchFamily="34" charset="-120"/>
              </a:rPr>
              <a:t>Omni模型的概念</a:t>
            </a:r>
            <a:endParaRPr lang="en-US" sz="1600" dirty="0"/>
          </a:p>
        </p:txBody>
      </p:sp>
      <p:sp>
        <p:nvSpPr>
          <p:cNvPr id="15" name="Text 8"/>
          <p:cNvSpPr/>
          <p:nvPr/>
        </p:nvSpPr>
        <p:spPr>
          <a:xfrm>
            <a:off x="929005" y="2094230"/>
            <a:ext cx="3140710" cy="1652270"/>
          </a:xfrm>
          <a:prstGeom prst="rect">
            <a:avLst/>
          </a:prstGeom>
          <a:noFill/>
          <a:ln/>
        </p:spPr>
        <p:txBody>
          <a:bodyPr wrap="square" lIns="91440" tIns="45720" rIns="91440" bIns="45720" rtlCol="0" anchor="t"/>
          <a:lstStyle/>
          <a:p>
            <a:pPr algn="just" indent="0" marL="0">
              <a:lnSpc>
                <a:spcPct val="100000"/>
              </a:lnSpc>
              <a:buNone/>
            </a:pPr>
            <a:r>
              <a:rPr lang="en-US" sz="1400" dirty="0">
                <a:solidFill>
                  <a:srgbClr val="FFFFFF"/>
                </a:solidFill>
                <a:latin typeface="MiSans" pitchFamily="34" charset="0"/>
                <a:ea typeface="MiSans" pitchFamily="34" charset="-122"/>
                <a:cs typeface="MiSans" pitchFamily="34" charset="-120"/>
              </a:rPr>
              <a:t>Omni模型是一种多模态综合模型，可以同时处理图像、语音和距离数据，并输出统一的动作指令。这种模型让机器人能够像人类一样综合感知和决策。</a:t>
            </a:r>
            <a:endParaRPr lang="en-US" sz="1600" dirty="0"/>
          </a:p>
        </p:txBody>
      </p:sp>
      <p:sp>
        <p:nvSpPr>
          <p:cNvPr id="16" name="Text 9"/>
          <p:cNvSpPr/>
          <p:nvPr/>
        </p:nvSpPr>
        <p:spPr>
          <a:xfrm>
            <a:off x="8202930" y="1648460"/>
            <a:ext cx="3141345"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FFFFFF"/>
                </a:solidFill>
                <a:latin typeface="MiSans" pitchFamily="34" charset="0"/>
                <a:ea typeface="MiSans" pitchFamily="34" charset="-122"/>
                <a:cs typeface="MiSans" pitchFamily="34" charset="-120"/>
              </a:rPr>
              <a:t>Omni模型的应用</a:t>
            </a:r>
            <a:endParaRPr lang="en-US" sz="1600" dirty="0"/>
          </a:p>
        </p:txBody>
      </p:sp>
      <p:sp>
        <p:nvSpPr>
          <p:cNvPr id="17" name="Text 10"/>
          <p:cNvSpPr/>
          <p:nvPr/>
        </p:nvSpPr>
        <p:spPr>
          <a:xfrm>
            <a:off x="8194675" y="2105660"/>
            <a:ext cx="3220085" cy="1640840"/>
          </a:xfrm>
          <a:prstGeom prst="rect">
            <a:avLst/>
          </a:prstGeom>
          <a:noFill/>
          <a:ln/>
        </p:spPr>
        <p:txBody>
          <a:bodyPr wrap="square" lIns="91440" tIns="45720" rIns="91440" bIns="45720" rtlCol="0" anchor="t"/>
          <a:lstStyle/>
          <a:p>
            <a:pPr algn="just" indent="0" marL="0">
              <a:lnSpc>
                <a:spcPct val="100000"/>
              </a:lnSpc>
              <a:buNone/>
            </a:pPr>
            <a:r>
              <a:rPr lang="en-US" sz="1400" dirty="0">
                <a:solidFill>
                  <a:srgbClr val="FFFFFF"/>
                </a:solidFill>
                <a:latin typeface="MiSans" pitchFamily="34" charset="0"/>
                <a:ea typeface="MiSans" pitchFamily="34" charset="-122"/>
                <a:cs typeface="MiSans" pitchFamily="34" charset="-120"/>
              </a:rPr>
              <a:t>在复杂任务中，Omni模型可以将视觉、语音和测距数据融合，让机器人能够更好地完成任务。例如，在服务机器人中，Omni模型可以提高其服务效率。</a:t>
            </a:r>
            <a:endParaRPr lang="en-US" sz="1600" dirty="0"/>
          </a:p>
        </p:txBody>
      </p:sp>
      <p:sp>
        <p:nvSpPr>
          <p:cNvPr id="18" name="Text 11"/>
          <p:cNvSpPr/>
          <p:nvPr/>
        </p:nvSpPr>
        <p:spPr>
          <a:xfrm>
            <a:off x="4542790" y="4080510"/>
            <a:ext cx="3141332"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FFFFFF"/>
                </a:solidFill>
                <a:latin typeface="MiSans" pitchFamily="34" charset="0"/>
                <a:ea typeface="MiSans" pitchFamily="34" charset="-122"/>
                <a:cs typeface="MiSans" pitchFamily="34" charset="-120"/>
              </a:rPr>
              <a:t>Omni模型的优势</a:t>
            </a:r>
            <a:endParaRPr lang="en-US" sz="1600" dirty="0"/>
          </a:p>
        </p:txBody>
      </p:sp>
      <p:sp>
        <p:nvSpPr>
          <p:cNvPr id="19" name="Text 12"/>
          <p:cNvSpPr/>
          <p:nvPr/>
        </p:nvSpPr>
        <p:spPr>
          <a:xfrm>
            <a:off x="4542790" y="4512945"/>
            <a:ext cx="3219450" cy="1796415"/>
          </a:xfrm>
          <a:prstGeom prst="rect">
            <a:avLst/>
          </a:prstGeom>
          <a:noFill/>
          <a:ln/>
        </p:spPr>
        <p:txBody>
          <a:bodyPr wrap="square" lIns="91440" tIns="45720" rIns="91440" bIns="45720" rtlCol="0" anchor="t"/>
          <a:lstStyle/>
          <a:p>
            <a:pPr algn="just" indent="0" marL="0">
              <a:lnSpc>
                <a:spcPct val="100000"/>
              </a:lnSpc>
              <a:buNone/>
            </a:pPr>
            <a:r>
              <a:rPr lang="en-US" sz="1400" dirty="0">
                <a:solidFill>
                  <a:srgbClr val="FFFFFF"/>
                </a:solidFill>
                <a:latin typeface="MiSans" pitchFamily="34" charset="0"/>
                <a:ea typeface="MiSans" pitchFamily="34" charset="-122"/>
                <a:cs typeface="MiSans" pitchFamily="34" charset="-120"/>
              </a:rPr>
              <a:t>Omni模型通过综合多种传感器数据，提高了机器人的适应性和可靠性。这种模型让机器人能够在复杂环境中更加灵活地工作。</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635" y="0"/>
            <a:ext cx="12192635" cy="6858000"/>
          </a:xfrm>
          <a:prstGeom prst="rect">
            <a:avLst/>
          </a:prstGeom>
        </p:spPr>
      </p:pic>
      <p:sp>
        <p:nvSpPr>
          <p:cNvPr id="3" name="Shape 0"/>
          <p:cNvSpPr/>
          <p:nvPr/>
        </p:nvSpPr>
        <p:spPr>
          <a:xfrm>
            <a:off x="1998980" y="827405"/>
            <a:ext cx="1139190" cy="720725"/>
          </a:xfrm>
          <a:custGeom>
            <a:avLst/>
            <a:gdLst/>
            <a:ahLst/>
            <a:cxnLst/>
            <a:rect l="l" t="t" r="r" b="b"/>
            <a:pathLst>
              <a:path w="1139190" h="720725">
                <a:moveTo>
                  <a:pt x="50717" y="25696"/>
                </a:moveTo>
                <a:cubicBezTo>
                  <a:pt x="50717" y="39943"/>
                  <a:pt x="39146" y="51493"/>
                  <a:pt x="24872" y="51493"/>
                </a:cubicBezTo>
                <a:cubicBezTo>
                  <a:pt x="10598" y="51493"/>
                  <a:pt x="-973" y="39943"/>
                  <a:pt x="-973" y="25696"/>
                </a:cubicBezTo>
                <a:cubicBezTo>
                  <a:pt x="-973" y="11449"/>
                  <a:pt x="10598" y="-101"/>
                  <a:pt x="24872" y="-101"/>
                </a:cubicBezTo>
                <a:cubicBezTo>
                  <a:pt x="39140" y="-108"/>
                  <a:pt x="50710" y="11432"/>
                  <a:pt x="50717" y="25671"/>
                </a:cubicBezTo>
                <a:cubicBezTo>
                  <a:pt x="50717" y="25680"/>
                  <a:pt x="50717" y="25688"/>
                  <a:pt x="50717" y="25696"/>
                </a:cubicBezTo>
                <a:close/>
                <a:moveTo>
                  <a:pt x="268424" y="25696"/>
                </a:moveTo>
                <a:cubicBezTo>
                  <a:pt x="268424" y="39943"/>
                  <a:pt x="256852" y="51493"/>
                  <a:pt x="242578" y="51493"/>
                </a:cubicBezTo>
                <a:cubicBezTo>
                  <a:pt x="228305" y="51493"/>
                  <a:pt x="216733" y="39943"/>
                  <a:pt x="216733" y="25696"/>
                </a:cubicBezTo>
                <a:cubicBezTo>
                  <a:pt x="216733" y="11449"/>
                  <a:pt x="228305" y="-101"/>
                  <a:pt x="242578" y="-101"/>
                </a:cubicBezTo>
                <a:cubicBezTo>
                  <a:pt x="256844" y="-84"/>
                  <a:pt x="268408" y="11456"/>
                  <a:pt x="268424" y="25696"/>
                </a:cubicBezTo>
                <a:close/>
                <a:moveTo>
                  <a:pt x="486070" y="25696"/>
                </a:moveTo>
                <a:cubicBezTo>
                  <a:pt x="486070" y="39943"/>
                  <a:pt x="474498" y="51493"/>
                  <a:pt x="460225" y="51493"/>
                </a:cubicBezTo>
                <a:cubicBezTo>
                  <a:pt x="445951" y="51493"/>
                  <a:pt x="434380" y="39943"/>
                  <a:pt x="434380" y="25696"/>
                </a:cubicBezTo>
                <a:cubicBezTo>
                  <a:pt x="434380" y="11449"/>
                  <a:pt x="445951" y="-101"/>
                  <a:pt x="460225" y="-101"/>
                </a:cubicBezTo>
                <a:cubicBezTo>
                  <a:pt x="474492" y="-108"/>
                  <a:pt x="486062" y="11432"/>
                  <a:pt x="486070" y="25671"/>
                </a:cubicBezTo>
                <a:cubicBezTo>
                  <a:pt x="486070" y="25680"/>
                  <a:pt x="486070" y="25688"/>
                  <a:pt x="486070" y="25696"/>
                </a:cubicBezTo>
                <a:close/>
                <a:moveTo>
                  <a:pt x="703777" y="25696"/>
                </a:moveTo>
                <a:cubicBezTo>
                  <a:pt x="703777" y="39943"/>
                  <a:pt x="692206" y="51493"/>
                  <a:pt x="677932" y="51493"/>
                </a:cubicBezTo>
                <a:cubicBezTo>
                  <a:pt x="663658" y="51493"/>
                  <a:pt x="652087" y="39943"/>
                  <a:pt x="652087" y="25696"/>
                </a:cubicBezTo>
                <a:cubicBezTo>
                  <a:pt x="652087" y="11449"/>
                  <a:pt x="663658" y="-101"/>
                  <a:pt x="677932" y="-101"/>
                </a:cubicBezTo>
                <a:cubicBezTo>
                  <a:pt x="692200" y="-108"/>
                  <a:pt x="703769" y="11432"/>
                  <a:pt x="703777" y="25671"/>
                </a:cubicBezTo>
                <a:cubicBezTo>
                  <a:pt x="703777" y="25680"/>
                  <a:pt x="703777" y="25688"/>
                  <a:pt x="703777" y="25696"/>
                </a:cubicBezTo>
                <a:close/>
                <a:moveTo>
                  <a:pt x="921484" y="25696"/>
                </a:moveTo>
                <a:cubicBezTo>
                  <a:pt x="921484" y="39943"/>
                  <a:pt x="909913" y="51493"/>
                  <a:pt x="895639" y="51493"/>
                </a:cubicBezTo>
                <a:cubicBezTo>
                  <a:pt x="881366" y="51493"/>
                  <a:pt x="869794" y="39943"/>
                  <a:pt x="869794" y="25696"/>
                </a:cubicBezTo>
                <a:cubicBezTo>
                  <a:pt x="869794" y="11449"/>
                  <a:pt x="881366" y="-101"/>
                  <a:pt x="895639" y="-101"/>
                </a:cubicBezTo>
                <a:cubicBezTo>
                  <a:pt x="909907" y="-108"/>
                  <a:pt x="921477" y="11432"/>
                  <a:pt x="921484" y="25671"/>
                </a:cubicBezTo>
                <a:cubicBezTo>
                  <a:pt x="921484" y="25680"/>
                  <a:pt x="921484" y="25688"/>
                  <a:pt x="921484" y="25696"/>
                </a:cubicBezTo>
                <a:close/>
                <a:moveTo>
                  <a:pt x="1139190" y="25696"/>
                </a:moveTo>
                <a:cubicBezTo>
                  <a:pt x="1139190" y="39943"/>
                  <a:pt x="1127619" y="51493"/>
                  <a:pt x="1113345" y="51493"/>
                </a:cubicBezTo>
                <a:cubicBezTo>
                  <a:pt x="1099071" y="51493"/>
                  <a:pt x="1087500" y="39943"/>
                  <a:pt x="1087500" y="25696"/>
                </a:cubicBezTo>
                <a:cubicBezTo>
                  <a:pt x="1087500" y="11449"/>
                  <a:pt x="1099071" y="-101"/>
                  <a:pt x="1113345" y="-101"/>
                </a:cubicBezTo>
                <a:cubicBezTo>
                  <a:pt x="1127611" y="-84"/>
                  <a:pt x="1139174" y="11456"/>
                  <a:pt x="1139190" y="25696"/>
                </a:cubicBezTo>
                <a:close/>
                <a:moveTo>
                  <a:pt x="50717" y="193004"/>
                </a:moveTo>
                <a:cubicBezTo>
                  <a:pt x="50717" y="207251"/>
                  <a:pt x="39146" y="218801"/>
                  <a:pt x="24872" y="218801"/>
                </a:cubicBezTo>
                <a:cubicBezTo>
                  <a:pt x="10598" y="218801"/>
                  <a:pt x="-973" y="207251"/>
                  <a:pt x="-973" y="193004"/>
                </a:cubicBezTo>
                <a:cubicBezTo>
                  <a:pt x="-973" y="178757"/>
                  <a:pt x="10598" y="167207"/>
                  <a:pt x="24872" y="167207"/>
                </a:cubicBezTo>
                <a:cubicBezTo>
                  <a:pt x="39140" y="167200"/>
                  <a:pt x="50710" y="178740"/>
                  <a:pt x="50717" y="192980"/>
                </a:cubicBezTo>
                <a:cubicBezTo>
                  <a:pt x="50717" y="192988"/>
                  <a:pt x="50717" y="192996"/>
                  <a:pt x="50717" y="193004"/>
                </a:cubicBezTo>
                <a:close/>
                <a:moveTo>
                  <a:pt x="268424" y="193004"/>
                </a:moveTo>
                <a:cubicBezTo>
                  <a:pt x="268424" y="207251"/>
                  <a:pt x="256852" y="218801"/>
                  <a:pt x="242578" y="218801"/>
                </a:cubicBezTo>
                <a:cubicBezTo>
                  <a:pt x="228305" y="218801"/>
                  <a:pt x="216733" y="207251"/>
                  <a:pt x="216733" y="193004"/>
                </a:cubicBezTo>
                <a:cubicBezTo>
                  <a:pt x="216733" y="178757"/>
                  <a:pt x="228305" y="167207"/>
                  <a:pt x="242578" y="167207"/>
                </a:cubicBezTo>
                <a:cubicBezTo>
                  <a:pt x="256844" y="167224"/>
                  <a:pt x="268408" y="178764"/>
                  <a:pt x="268424" y="193004"/>
                </a:cubicBezTo>
                <a:close/>
                <a:moveTo>
                  <a:pt x="486070" y="193004"/>
                </a:moveTo>
                <a:cubicBezTo>
                  <a:pt x="486070" y="207251"/>
                  <a:pt x="474498" y="218801"/>
                  <a:pt x="460225" y="218801"/>
                </a:cubicBezTo>
                <a:cubicBezTo>
                  <a:pt x="445951" y="218801"/>
                  <a:pt x="434380" y="207251"/>
                  <a:pt x="434380" y="193004"/>
                </a:cubicBezTo>
                <a:cubicBezTo>
                  <a:pt x="434380" y="178757"/>
                  <a:pt x="445951" y="167207"/>
                  <a:pt x="460225" y="167207"/>
                </a:cubicBezTo>
                <a:cubicBezTo>
                  <a:pt x="474492" y="167200"/>
                  <a:pt x="486062" y="178740"/>
                  <a:pt x="486070" y="192980"/>
                </a:cubicBezTo>
                <a:cubicBezTo>
                  <a:pt x="486070" y="192988"/>
                  <a:pt x="486070" y="192996"/>
                  <a:pt x="486070" y="193004"/>
                </a:cubicBezTo>
                <a:close/>
                <a:moveTo>
                  <a:pt x="703777" y="193004"/>
                </a:moveTo>
                <a:cubicBezTo>
                  <a:pt x="703777" y="207251"/>
                  <a:pt x="692206" y="218801"/>
                  <a:pt x="677932" y="218801"/>
                </a:cubicBezTo>
                <a:cubicBezTo>
                  <a:pt x="663658" y="218801"/>
                  <a:pt x="652087" y="207251"/>
                  <a:pt x="652087" y="193004"/>
                </a:cubicBezTo>
                <a:cubicBezTo>
                  <a:pt x="652087" y="178757"/>
                  <a:pt x="663658" y="167207"/>
                  <a:pt x="677932" y="167207"/>
                </a:cubicBezTo>
                <a:cubicBezTo>
                  <a:pt x="692200" y="167200"/>
                  <a:pt x="703769" y="178740"/>
                  <a:pt x="703777" y="192980"/>
                </a:cubicBezTo>
                <a:cubicBezTo>
                  <a:pt x="703777" y="192988"/>
                  <a:pt x="703777" y="192996"/>
                  <a:pt x="703777" y="193004"/>
                </a:cubicBezTo>
                <a:close/>
                <a:moveTo>
                  <a:pt x="921484" y="193004"/>
                </a:moveTo>
                <a:cubicBezTo>
                  <a:pt x="921484" y="207251"/>
                  <a:pt x="909913" y="218801"/>
                  <a:pt x="895639" y="218801"/>
                </a:cubicBezTo>
                <a:cubicBezTo>
                  <a:pt x="881366" y="218801"/>
                  <a:pt x="869794" y="207251"/>
                  <a:pt x="869794" y="193004"/>
                </a:cubicBezTo>
                <a:cubicBezTo>
                  <a:pt x="869794" y="178757"/>
                  <a:pt x="881366" y="167207"/>
                  <a:pt x="895639" y="167207"/>
                </a:cubicBezTo>
                <a:cubicBezTo>
                  <a:pt x="909907" y="167200"/>
                  <a:pt x="921477" y="178740"/>
                  <a:pt x="921484" y="192980"/>
                </a:cubicBezTo>
                <a:cubicBezTo>
                  <a:pt x="921484" y="192988"/>
                  <a:pt x="921484" y="192996"/>
                  <a:pt x="921484" y="193004"/>
                </a:cubicBezTo>
                <a:close/>
                <a:moveTo>
                  <a:pt x="1139190" y="193004"/>
                </a:moveTo>
                <a:cubicBezTo>
                  <a:pt x="1139190" y="207251"/>
                  <a:pt x="1127619" y="218801"/>
                  <a:pt x="1113345" y="218801"/>
                </a:cubicBezTo>
                <a:cubicBezTo>
                  <a:pt x="1099071" y="218801"/>
                  <a:pt x="1087500" y="207251"/>
                  <a:pt x="1087500" y="193004"/>
                </a:cubicBezTo>
                <a:cubicBezTo>
                  <a:pt x="1087500" y="178757"/>
                  <a:pt x="1099071" y="167207"/>
                  <a:pt x="1113345" y="167207"/>
                </a:cubicBezTo>
                <a:cubicBezTo>
                  <a:pt x="1127611" y="167224"/>
                  <a:pt x="1139174" y="178764"/>
                  <a:pt x="1139190" y="193004"/>
                </a:cubicBezTo>
                <a:close/>
                <a:moveTo>
                  <a:pt x="50717" y="360312"/>
                </a:moveTo>
                <a:cubicBezTo>
                  <a:pt x="50717" y="374559"/>
                  <a:pt x="39146" y="386109"/>
                  <a:pt x="24872" y="386109"/>
                </a:cubicBezTo>
                <a:cubicBezTo>
                  <a:pt x="10598" y="386109"/>
                  <a:pt x="-973" y="374559"/>
                  <a:pt x="-973" y="360312"/>
                </a:cubicBezTo>
                <a:cubicBezTo>
                  <a:pt x="-973" y="346065"/>
                  <a:pt x="10598" y="334516"/>
                  <a:pt x="24872" y="334516"/>
                </a:cubicBezTo>
                <a:cubicBezTo>
                  <a:pt x="39140" y="334509"/>
                  <a:pt x="50710" y="346047"/>
                  <a:pt x="50717" y="360287"/>
                </a:cubicBezTo>
                <a:cubicBezTo>
                  <a:pt x="50717" y="360295"/>
                  <a:pt x="50717" y="360304"/>
                  <a:pt x="50717" y="360312"/>
                </a:cubicBezTo>
                <a:close/>
                <a:moveTo>
                  <a:pt x="268424" y="360312"/>
                </a:moveTo>
                <a:cubicBezTo>
                  <a:pt x="268424" y="374559"/>
                  <a:pt x="256852" y="386109"/>
                  <a:pt x="242578" y="386109"/>
                </a:cubicBezTo>
                <a:cubicBezTo>
                  <a:pt x="228305" y="386109"/>
                  <a:pt x="216733" y="374559"/>
                  <a:pt x="216733" y="360312"/>
                </a:cubicBezTo>
                <a:cubicBezTo>
                  <a:pt x="216733" y="346065"/>
                  <a:pt x="228305" y="334516"/>
                  <a:pt x="242578" y="334516"/>
                </a:cubicBezTo>
                <a:cubicBezTo>
                  <a:pt x="256844" y="334532"/>
                  <a:pt x="268408" y="346072"/>
                  <a:pt x="268424" y="360312"/>
                </a:cubicBezTo>
                <a:close/>
                <a:moveTo>
                  <a:pt x="486070" y="360312"/>
                </a:moveTo>
                <a:cubicBezTo>
                  <a:pt x="486070" y="374559"/>
                  <a:pt x="474498" y="386109"/>
                  <a:pt x="460225" y="386109"/>
                </a:cubicBezTo>
                <a:cubicBezTo>
                  <a:pt x="445951" y="386109"/>
                  <a:pt x="434380" y="374559"/>
                  <a:pt x="434380" y="360312"/>
                </a:cubicBezTo>
                <a:cubicBezTo>
                  <a:pt x="434380" y="346065"/>
                  <a:pt x="445951" y="334516"/>
                  <a:pt x="460225" y="334516"/>
                </a:cubicBezTo>
                <a:cubicBezTo>
                  <a:pt x="474492" y="334509"/>
                  <a:pt x="486062" y="346047"/>
                  <a:pt x="486070" y="360287"/>
                </a:cubicBezTo>
                <a:cubicBezTo>
                  <a:pt x="486070" y="360295"/>
                  <a:pt x="486070" y="360304"/>
                  <a:pt x="486070" y="360312"/>
                </a:cubicBezTo>
                <a:close/>
                <a:moveTo>
                  <a:pt x="703777" y="360312"/>
                </a:moveTo>
                <a:cubicBezTo>
                  <a:pt x="703777" y="374559"/>
                  <a:pt x="692206" y="386109"/>
                  <a:pt x="677932" y="386109"/>
                </a:cubicBezTo>
                <a:cubicBezTo>
                  <a:pt x="663658" y="386109"/>
                  <a:pt x="652087" y="374559"/>
                  <a:pt x="652087" y="360312"/>
                </a:cubicBezTo>
                <a:cubicBezTo>
                  <a:pt x="652087" y="346065"/>
                  <a:pt x="663658" y="334516"/>
                  <a:pt x="677932" y="334516"/>
                </a:cubicBezTo>
                <a:cubicBezTo>
                  <a:pt x="692200" y="334509"/>
                  <a:pt x="703769" y="346047"/>
                  <a:pt x="703777" y="360287"/>
                </a:cubicBezTo>
                <a:cubicBezTo>
                  <a:pt x="703777" y="360295"/>
                  <a:pt x="703777" y="360304"/>
                  <a:pt x="703777" y="360312"/>
                </a:cubicBezTo>
                <a:close/>
                <a:moveTo>
                  <a:pt x="921484" y="360312"/>
                </a:moveTo>
                <a:cubicBezTo>
                  <a:pt x="921484" y="374559"/>
                  <a:pt x="909913" y="386109"/>
                  <a:pt x="895639" y="386109"/>
                </a:cubicBezTo>
                <a:cubicBezTo>
                  <a:pt x="881366" y="386109"/>
                  <a:pt x="869794" y="374559"/>
                  <a:pt x="869794" y="360312"/>
                </a:cubicBezTo>
                <a:cubicBezTo>
                  <a:pt x="869794" y="346065"/>
                  <a:pt x="881366" y="334516"/>
                  <a:pt x="895639" y="334516"/>
                </a:cubicBezTo>
                <a:cubicBezTo>
                  <a:pt x="909907" y="334509"/>
                  <a:pt x="921477" y="346047"/>
                  <a:pt x="921484" y="360287"/>
                </a:cubicBezTo>
                <a:cubicBezTo>
                  <a:pt x="921484" y="360295"/>
                  <a:pt x="921484" y="360304"/>
                  <a:pt x="921484" y="360312"/>
                </a:cubicBezTo>
                <a:close/>
                <a:moveTo>
                  <a:pt x="1139190" y="360312"/>
                </a:moveTo>
                <a:cubicBezTo>
                  <a:pt x="1139190" y="374559"/>
                  <a:pt x="1127619" y="386109"/>
                  <a:pt x="1113345" y="386109"/>
                </a:cubicBezTo>
                <a:cubicBezTo>
                  <a:pt x="1099071" y="386109"/>
                  <a:pt x="1087500" y="374559"/>
                  <a:pt x="1087500" y="360312"/>
                </a:cubicBezTo>
                <a:cubicBezTo>
                  <a:pt x="1087500" y="346065"/>
                  <a:pt x="1099071" y="334516"/>
                  <a:pt x="1113345" y="334516"/>
                </a:cubicBezTo>
                <a:cubicBezTo>
                  <a:pt x="1127611" y="334532"/>
                  <a:pt x="1139174" y="346072"/>
                  <a:pt x="1139190" y="360312"/>
                </a:cubicBezTo>
                <a:close/>
                <a:moveTo>
                  <a:pt x="50717" y="527620"/>
                </a:moveTo>
                <a:cubicBezTo>
                  <a:pt x="50717" y="541867"/>
                  <a:pt x="39146" y="553417"/>
                  <a:pt x="24872" y="553417"/>
                </a:cubicBezTo>
                <a:cubicBezTo>
                  <a:pt x="10598" y="553417"/>
                  <a:pt x="-973" y="541867"/>
                  <a:pt x="-973" y="527620"/>
                </a:cubicBezTo>
                <a:cubicBezTo>
                  <a:pt x="-973" y="513373"/>
                  <a:pt x="10598" y="501824"/>
                  <a:pt x="24872" y="501824"/>
                </a:cubicBezTo>
                <a:cubicBezTo>
                  <a:pt x="39140" y="501817"/>
                  <a:pt x="50710" y="513355"/>
                  <a:pt x="50717" y="527595"/>
                </a:cubicBezTo>
                <a:cubicBezTo>
                  <a:pt x="50717" y="527604"/>
                  <a:pt x="50717" y="527612"/>
                  <a:pt x="50717" y="527620"/>
                </a:cubicBezTo>
                <a:close/>
                <a:moveTo>
                  <a:pt x="268424" y="527620"/>
                </a:moveTo>
                <a:cubicBezTo>
                  <a:pt x="268424" y="541867"/>
                  <a:pt x="256852" y="553417"/>
                  <a:pt x="242578" y="553417"/>
                </a:cubicBezTo>
                <a:cubicBezTo>
                  <a:pt x="228305" y="553417"/>
                  <a:pt x="216733" y="541867"/>
                  <a:pt x="216733" y="527620"/>
                </a:cubicBezTo>
                <a:cubicBezTo>
                  <a:pt x="216733" y="513373"/>
                  <a:pt x="228305" y="501824"/>
                  <a:pt x="242578" y="501824"/>
                </a:cubicBezTo>
                <a:cubicBezTo>
                  <a:pt x="256844" y="501841"/>
                  <a:pt x="268408" y="513380"/>
                  <a:pt x="268424" y="527620"/>
                </a:cubicBezTo>
                <a:close/>
                <a:moveTo>
                  <a:pt x="486070" y="527620"/>
                </a:moveTo>
                <a:cubicBezTo>
                  <a:pt x="486070" y="541867"/>
                  <a:pt x="474498" y="553417"/>
                  <a:pt x="460225" y="553417"/>
                </a:cubicBezTo>
                <a:cubicBezTo>
                  <a:pt x="445951" y="553417"/>
                  <a:pt x="434380" y="541867"/>
                  <a:pt x="434380" y="527620"/>
                </a:cubicBezTo>
                <a:cubicBezTo>
                  <a:pt x="434380" y="513373"/>
                  <a:pt x="445951" y="501824"/>
                  <a:pt x="460225" y="501824"/>
                </a:cubicBezTo>
                <a:cubicBezTo>
                  <a:pt x="474492" y="501817"/>
                  <a:pt x="486062" y="513355"/>
                  <a:pt x="486070" y="527595"/>
                </a:cubicBezTo>
                <a:cubicBezTo>
                  <a:pt x="486070" y="527604"/>
                  <a:pt x="486070" y="527612"/>
                  <a:pt x="486070" y="527620"/>
                </a:cubicBezTo>
                <a:close/>
                <a:moveTo>
                  <a:pt x="703777" y="527620"/>
                </a:moveTo>
                <a:cubicBezTo>
                  <a:pt x="703777" y="541867"/>
                  <a:pt x="692206" y="553417"/>
                  <a:pt x="677932" y="553417"/>
                </a:cubicBezTo>
                <a:cubicBezTo>
                  <a:pt x="663658" y="553417"/>
                  <a:pt x="652087" y="541867"/>
                  <a:pt x="652087" y="527620"/>
                </a:cubicBezTo>
                <a:cubicBezTo>
                  <a:pt x="652087" y="513373"/>
                  <a:pt x="663658" y="501824"/>
                  <a:pt x="677932" y="501824"/>
                </a:cubicBezTo>
                <a:cubicBezTo>
                  <a:pt x="692200" y="501817"/>
                  <a:pt x="703769" y="513355"/>
                  <a:pt x="703777" y="527595"/>
                </a:cubicBezTo>
                <a:cubicBezTo>
                  <a:pt x="703777" y="527604"/>
                  <a:pt x="703777" y="527612"/>
                  <a:pt x="703777" y="527620"/>
                </a:cubicBezTo>
                <a:close/>
                <a:moveTo>
                  <a:pt x="921484" y="527620"/>
                </a:moveTo>
                <a:cubicBezTo>
                  <a:pt x="921484" y="541867"/>
                  <a:pt x="909913" y="553417"/>
                  <a:pt x="895639" y="553417"/>
                </a:cubicBezTo>
                <a:cubicBezTo>
                  <a:pt x="881366" y="553417"/>
                  <a:pt x="869794" y="541867"/>
                  <a:pt x="869794" y="527620"/>
                </a:cubicBezTo>
                <a:cubicBezTo>
                  <a:pt x="869794" y="513373"/>
                  <a:pt x="881366" y="501824"/>
                  <a:pt x="895639" y="501824"/>
                </a:cubicBezTo>
                <a:cubicBezTo>
                  <a:pt x="909907" y="501817"/>
                  <a:pt x="921477" y="513355"/>
                  <a:pt x="921484" y="527595"/>
                </a:cubicBezTo>
                <a:cubicBezTo>
                  <a:pt x="921484" y="527604"/>
                  <a:pt x="921484" y="527612"/>
                  <a:pt x="921484" y="527620"/>
                </a:cubicBezTo>
                <a:close/>
                <a:moveTo>
                  <a:pt x="1139190" y="527620"/>
                </a:moveTo>
                <a:cubicBezTo>
                  <a:pt x="1139190" y="541867"/>
                  <a:pt x="1127619" y="553417"/>
                  <a:pt x="1113345" y="553417"/>
                </a:cubicBezTo>
                <a:cubicBezTo>
                  <a:pt x="1099071" y="553417"/>
                  <a:pt x="1087500" y="541867"/>
                  <a:pt x="1087500" y="527620"/>
                </a:cubicBezTo>
                <a:cubicBezTo>
                  <a:pt x="1087500" y="513373"/>
                  <a:pt x="1099071" y="501824"/>
                  <a:pt x="1113345" y="501824"/>
                </a:cubicBezTo>
                <a:cubicBezTo>
                  <a:pt x="1127611" y="501841"/>
                  <a:pt x="1139174" y="513380"/>
                  <a:pt x="1139190" y="527620"/>
                </a:cubicBezTo>
                <a:close/>
                <a:moveTo>
                  <a:pt x="50717" y="694928"/>
                </a:moveTo>
                <a:cubicBezTo>
                  <a:pt x="50717" y="709176"/>
                  <a:pt x="39146" y="720725"/>
                  <a:pt x="24872" y="720725"/>
                </a:cubicBezTo>
                <a:cubicBezTo>
                  <a:pt x="10598" y="720725"/>
                  <a:pt x="-973" y="709176"/>
                  <a:pt x="-973" y="694928"/>
                </a:cubicBezTo>
                <a:cubicBezTo>
                  <a:pt x="-973" y="680681"/>
                  <a:pt x="10598" y="669132"/>
                  <a:pt x="24872" y="669132"/>
                </a:cubicBezTo>
                <a:cubicBezTo>
                  <a:pt x="39140" y="669125"/>
                  <a:pt x="50710" y="680663"/>
                  <a:pt x="50717" y="694903"/>
                </a:cubicBezTo>
                <a:cubicBezTo>
                  <a:pt x="50717" y="694911"/>
                  <a:pt x="50717" y="694919"/>
                  <a:pt x="50717" y="694928"/>
                </a:cubicBezTo>
                <a:close/>
                <a:moveTo>
                  <a:pt x="268424" y="694928"/>
                </a:moveTo>
                <a:cubicBezTo>
                  <a:pt x="268424" y="709176"/>
                  <a:pt x="256852" y="720725"/>
                  <a:pt x="242578" y="720725"/>
                </a:cubicBezTo>
                <a:cubicBezTo>
                  <a:pt x="228305" y="720725"/>
                  <a:pt x="216733" y="709176"/>
                  <a:pt x="216733" y="694928"/>
                </a:cubicBezTo>
                <a:cubicBezTo>
                  <a:pt x="216733" y="680681"/>
                  <a:pt x="228305" y="669132"/>
                  <a:pt x="242578" y="669132"/>
                </a:cubicBezTo>
                <a:cubicBezTo>
                  <a:pt x="256844" y="669148"/>
                  <a:pt x="268408" y="680688"/>
                  <a:pt x="268424" y="694928"/>
                </a:cubicBezTo>
                <a:close/>
                <a:moveTo>
                  <a:pt x="486070" y="694928"/>
                </a:moveTo>
                <a:cubicBezTo>
                  <a:pt x="486070" y="709176"/>
                  <a:pt x="474498" y="720725"/>
                  <a:pt x="460225" y="720725"/>
                </a:cubicBezTo>
                <a:cubicBezTo>
                  <a:pt x="445951" y="720725"/>
                  <a:pt x="434380" y="709176"/>
                  <a:pt x="434380" y="694928"/>
                </a:cubicBezTo>
                <a:cubicBezTo>
                  <a:pt x="434380" y="680681"/>
                  <a:pt x="445951" y="669132"/>
                  <a:pt x="460225" y="669132"/>
                </a:cubicBezTo>
                <a:cubicBezTo>
                  <a:pt x="474492" y="669125"/>
                  <a:pt x="486062" y="680663"/>
                  <a:pt x="486070" y="694903"/>
                </a:cubicBezTo>
                <a:cubicBezTo>
                  <a:pt x="486070" y="694911"/>
                  <a:pt x="486070" y="694919"/>
                  <a:pt x="486070" y="694928"/>
                </a:cubicBezTo>
                <a:close/>
                <a:moveTo>
                  <a:pt x="703777" y="694928"/>
                </a:moveTo>
                <a:cubicBezTo>
                  <a:pt x="703777" y="709176"/>
                  <a:pt x="692206" y="720725"/>
                  <a:pt x="677932" y="720725"/>
                </a:cubicBezTo>
                <a:cubicBezTo>
                  <a:pt x="663658" y="720725"/>
                  <a:pt x="652087" y="709176"/>
                  <a:pt x="652087" y="694928"/>
                </a:cubicBezTo>
                <a:cubicBezTo>
                  <a:pt x="652087" y="680681"/>
                  <a:pt x="663658" y="669132"/>
                  <a:pt x="677932" y="669132"/>
                </a:cubicBezTo>
                <a:cubicBezTo>
                  <a:pt x="692200" y="669125"/>
                  <a:pt x="703769" y="680663"/>
                  <a:pt x="703777" y="694903"/>
                </a:cubicBezTo>
                <a:cubicBezTo>
                  <a:pt x="703777" y="694911"/>
                  <a:pt x="703777" y="694919"/>
                  <a:pt x="703777" y="694928"/>
                </a:cubicBezTo>
                <a:close/>
                <a:moveTo>
                  <a:pt x="921484" y="694928"/>
                </a:moveTo>
                <a:cubicBezTo>
                  <a:pt x="921484" y="709176"/>
                  <a:pt x="909913" y="720725"/>
                  <a:pt x="895639" y="720725"/>
                </a:cubicBezTo>
                <a:cubicBezTo>
                  <a:pt x="881366" y="720725"/>
                  <a:pt x="869794" y="709176"/>
                  <a:pt x="869794" y="694928"/>
                </a:cubicBezTo>
                <a:cubicBezTo>
                  <a:pt x="869794" y="680681"/>
                  <a:pt x="881366" y="669132"/>
                  <a:pt x="895639" y="669132"/>
                </a:cubicBezTo>
                <a:cubicBezTo>
                  <a:pt x="909907" y="669125"/>
                  <a:pt x="921477" y="680663"/>
                  <a:pt x="921484" y="694903"/>
                </a:cubicBezTo>
                <a:cubicBezTo>
                  <a:pt x="921484" y="694911"/>
                  <a:pt x="921484" y="694919"/>
                  <a:pt x="921484" y="694928"/>
                </a:cubicBezTo>
                <a:close/>
                <a:moveTo>
                  <a:pt x="1139190" y="694928"/>
                </a:moveTo>
                <a:cubicBezTo>
                  <a:pt x="1139190" y="709176"/>
                  <a:pt x="1127619" y="720725"/>
                  <a:pt x="1113345" y="720725"/>
                </a:cubicBezTo>
                <a:cubicBezTo>
                  <a:pt x="1099071" y="720725"/>
                  <a:pt x="1087500" y="709176"/>
                  <a:pt x="1087500" y="694928"/>
                </a:cubicBezTo>
                <a:cubicBezTo>
                  <a:pt x="1087500" y="680681"/>
                  <a:pt x="1099071" y="669132"/>
                  <a:pt x="1113345" y="669132"/>
                </a:cubicBezTo>
                <a:cubicBezTo>
                  <a:pt x="1127611" y="669148"/>
                  <a:pt x="1139174" y="680688"/>
                  <a:pt x="1139190" y="694928"/>
                </a:cubicBezTo>
                <a:close/>
              </a:path>
            </a:pathLst>
          </a:custGeom>
          <a:solidFill>
            <a:srgbClr val="0D96FB"/>
          </a:solidFill>
          <a:ln/>
        </p:spPr>
      </p:sp>
      <p:sp>
        <p:nvSpPr>
          <p:cNvPr id="4" name="Text 1"/>
          <p:cNvSpPr/>
          <p:nvPr/>
        </p:nvSpPr>
        <p:spPr>
          <a:xfrm>
            <a:off x="1998980" y="827405"/>
            <a:ext cx="1139190" cy="7207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9-08-13:48:46-d2v6sflnfo2stf9dkck0.png">    </p:cNvPr>
          <p:cNvPicPr>
            <a:picLocks noChangeAspect="1"/>
          </p:cNvPicPr>
          <p:nvPr/>
        </p:nvPicPr>
        <p:blipFill>
          <a:blip r:embed="rId3"/>
          <a:stretch>
            <a:fillRect/>
          </a:stretch>
        </p:blipFill>
        <p:spPr>
          <a:xfrm>
            <a:off x="724535" y="4652645"/>
            <a:ext cx="5304790" cy="731520"/>
          </a:xfrm>
          <a:prstGeom prst="rect">
            <a:avLst/>
          </a:prstGeom>
        </p:spPr>
      </p:pic>
      <p:pic>
        <p:nvPicPr>
          <p:cNvPr id="6" name="Image 2" descr="https://kimi-img.moonshot.cn/pub/slides/slides_tmpl/image/25-09-08-13:48:46-d2v6sflnfo2stf9dkck0.png">    </p:cNvPr>
          <p:cNvPicPr>
            <a:picLocks noChangeAspect="1"/>
          </p:cNvPicPr>
          <p:nvPr/>
        </p:nvPicPr>
        <p:blipFill>
          <a:blip r:embed="rId4"/>
          <a:stretch>
            <a:fillRect/>
          </a:stretch>
        </p:blipFill>
        <p:spPr>
          <a:xfrm>
            <a:off x="6492875" y="3495040"/>
            <a:ext cx="5304790" cy="731520"/>
          </a:xfrm>
          <a:prstGeom prst="rect">
            <a:avLst/>
          </a:prstGeom>
        </p:spPr>
      </p:pic>
      <p:pic>
        <p:nvPicPr>
          <p:cNvPr id="7" name="Image 3" descr="https://kimi-img.moonshot.cn/pub/slides/slides_tmpl/image/25-09-08-13:48:46-d2v6sflnfo2stf9dkck0.png">    </p:cNvPr>
          <p:cNvPicPr>
            <a:picLocks noChangeAspect="1"/>
          </p:cNvPicPr>
          <p:nvPr/>
        </p:nvPicPr>
        <p:blipFill>
          <a:blip r:embed="rId5"/>
          <a:stretch>
            <a:fillRect/>
          </a:stretch>
        </p:blipFill>
        <p:spPr>
          <a:xfrm>
            <a:off x="6492875" y="2352040"/>
            <a:ext cx="5304790" cy="731520"/>
          </a:xfrm>
          <a:prstGeom prst="rect">
            <a:avLst/>
          </a:prstGeom>
        </p:spPr>
      </p:pic>
      <p:pic>
        <p:nvPicPr>
          <p:cNvPr id="8" name="Image 4" descr="https://kimi-img.moonshot.cn/pub/slides/slides_tmpl/image/25-09-08-13:48:46-d2v6sflnfo2stf9dkck0.png">    </p:cNvPr>
          <p:cNvPicPr>
            <a:picLocks noChangeAspect="1"/>
          </p:cNvPicPr>
          <p:nvPr/>
        </p:nvPicPr>
        <p:blipFill>
          <a:blip r:embed="rId6"/>
          <a:stretch>
            <a:fillRect/>
          </a:stretch>
        </p:blipFill>
        <p:spPr>
          <a:xfrm>
            <a:off x="724535" y="3504565"/>
            <a:ext cx="5304790" cy="731520"/>
          </a:xfrm>
          <a:prstGeom prst="rect">
            <a:avLst/>
          </a:prstGeom>
        </p:spPr>
      </p:pic>
      <p:pic>
        <p:nvPicPr>
          <p:cNvPr id="9" name="Image 5" descr="https://kimi-img.moonshot.cn/pub/slides/slides_tmpl/image/25-09-08-13:48:46-d2v6sflnfo2stf9dkck0.png">    </p:cNvPr>
          <p:cNvPicPr>
            <a:picLocks noChangeAspect="1"/>
          </p:cNvPicPr>
          <p:nvPr/>
        </p:nvPicPr>
        <p:blipFill>
          <a:blip r:embed="rId7"/>
          <a:stretch>
            <a:fillRect/>
          </a:stretch>
        </p:blipFill>
        <p:spPr>
          <a:xfrm>
            <a:off x="724535" y="2374265"/>
            <a:ext cx="5304790" cy="731520"/>
          </a:xfrm>
          <a:prstGeom prst="rect">
            <a:avLst/>
          </a:prstGeom>
        </p:spPr>
      </p:pic>
      <p:pic>
        <p:nvPicPr>
          <p:cNvPr id="10" name="Image 6" descr="https://kimi-img.moonshot.cn/pub/slides/slides_tmpl/image/25-09-08-13:48:46-d2v6sflnfo2stf9dkckg.png">    </p:cNvPr>
          <p:cNvPicPr>
            <a:picLocks noChangeAspect="1"/>
          </p:cNvPicPr>
          <p:nvPr/>
        </p:nvPicPr>
        <p:blipFill>
          <a:blip r:embed="rId8"/>
          <a:srcRect l="0" r="0" t="0" b="0"/>
          <a:stretch/>
        </p:blipFill>
        <p:spPr>
          <a:xfrm>
            <a:off x="432753" y="2374900"/>
            <a:ext cx="708660" cy="708660"/>
          </a:xfrm>
          <a:prstGeom prst="rect">
            <a:avLst/>
          </a:prstGeom>
        </p:spPr>
      </p:pic>
      <p:pic>
        <p:nvPicPr>
          <p:cNvPr id="11" name="Image 7" descr="https://kimi-img.moonshot.cn/pub/slides/slides_tmpl/image/25-09-08-13:48:46-d2v6sflnfo2stf9dkckg.png">    </p:cNvPr>
          <p:cNvPicPr>
            <a:picLocks noChangeAspect="1"/>
          </p:cNvPicPr>
          <p:nvPr/>
        </p:nvPicPr>
        <p:blipFill>
          <a:blip r:embed="rId9"/>
          <a:srcRect l="0" r="0" t="0" b="0"/>
          <a:stretch/>
        </p:blipFill>
        <p:spPr>
          <a:xfrm>
            <a:off x="432753" y="3517265"/>
            <a:ext cx="708660" cy="708660"/>
          </a:xfrm>
          <a:prstGeom prst="rect">
            <a:avLst/>
          </a:prstGeom>
        </p:spPr>
      </p:pic>
      <p:pic>
        <p:nvPicPr>
          <p:cNvPr id="12" name="Image 8" descr="https://kimi-img.moonshot.cn/pub/slides/slides_tmpl/image/25-09-08-13:48:46-d2v6sflnfo2stf9dkckg.png">    </p:cNvPr>
          <p:cNvPicPr>
            <a:picLocks noChangeAspect="1"/>
          </p:cNvPicPr>
          <p:nvPr/>
        </p:nvPicPr>
        <p:blipFill>
          <a:blip r:embed="rId10"/>
          <a:srcRect l="0" r="0" t="0" b="0"/>
          <a:stretch/>
        </p:blipFill>
        <p:spPr>
          <a:xfrm>
            <a:off x="6201093" y="2360930"/>
            <a:ext cx="708660" cy="708660"/>
          </a:xfrm>
          <a:prstGeom prst="rect">
            <a:avLst/>
          </a:prstGeom>
        </p:spPr>
      </p:pic>
      <p:pic>
        <p:nvPicPr>
          <p:cNvPr id="13" name="Image 9" descr="https://kimi-img.moonshot.cn/pub/slides/slides_tmpl/image/25-09-08-13:48:46-d2v6sflnfo2stf9dkckg.png">    </p:cNvPr>
          <p:cNvPicPr>
            <a:picLocks noChangeAspect="1"/>
          </p:cNvPicPr>
          <p:nvPr/>
        </p:nvPicPr>
        <p:blipFill>
          <a:blip r:embed="rId11"/>
          <a:srcRect l="0" r="0" t="0" b="0"/>
          <a:stretch/>
        </p:blipFill>
        <p:spPr>
          <a:xfrm>
            <a:off x="6201093" y="3495675"/>
            <a:ext cx="708660" cy="708660"/>
          </a:xfrm>
          <a:prstGeom prst="rect">
            <a:avLst/>
          </a:prstGeom>
        </p:spPr>
      </p:pic>
      <p:pic>
        <p:nvPicPr>
          <p:cNvPr id="14" name="Image 10" descr="https://kimi-img.moonshot.cn/pub/slides/slides_tmpl/image/25-09-08-13:48:46-d2v6sflnfo2stf9dkckg.png">    </p:cNvPr>
          <p:cNvPicPr>
            <a:picLocks noChangeAspect="1"/>
          </p:cNvPicPr>
          <p:nvPr/>
        </p:nvPicPr>
        <p:blipFill>
          <a:blip r:embed="rId12"/>
          <a:srcRect l="0" r="0" t="0" b="0"/>
          <a:stretch/>
        </p:blipFill>
        <p:spPr>
          <a:xfrm>
            <a:off x="432753" y="4655820"/>
            <a:ext cx="708660" cy="708660"/>
          </a:xfrm>
          <a:prstGeom prst="rect">
            <a:avLst/>
          </a:prstGeom>
        </p:spPr>
      </p:pic>
      <p:sp>
        <p:nvSpPr>
          <p:cNvPr id="15" name="Shape 2"/>
          <p:cNvSpPr/>
          <p:nvPr/>
        </p:nvSpPr>
        <p:spPr>
          <a:xfrm>
            <a:off x="6299200" y="827405"/>
            <a:ext cx="1051560" cy="622300"/>
          </a:xfrm>
          <a:custGeom>
            <a:avLst/>
            <a:gdLst/>
            <a:ahLst/>
            <a:cxnLst/>
            <a:rect l="l" t="t" r="r" b="b"/>
            <a:pathLst>
              <a:path w="1051560" h="622300">
                <a:moveTo>
                  <a:pt x="46815" y="22187"/>
                </a:moveTo>
                <a:cubicBezTo>
                  <a:pt x="46815" y="34488"/>
                  <a:pt x="36134" y="44461"/>
                  <a:pt x="22958" y="44461"/>
                </a:cubicBezTo>
                <a:cubicBezTo>
                  <a:pt x="9782" y="44461"/>
                  <a:pt x="-899" y="34488"/>
                  <a:pt x="-899" y="22187"/>
                </a:cubicBezTo>
                <a:cubicBezTo>
                  <a:pt x="-899" y="9885"/>
                  <a:pt x="9782" y="-87"/>
                  <a:pt x="22958" y="-87"/>
                </a:cubicBezTo>
                <a:cubicBezTo>
                  <a:pt x="36129" y="-93"/>
                  <a:pt x="46809" y="9871"/>
                  <a:pt x="46815" y="22165"/>
                </a:cubicBezTo>
                <a:cubicBezTo>
                  <a:pt x="46815" y="22173"/>
                  <a:pt x="46815" y="22180"/>
                  <a:pt x="46815" y="22187"/>
                </a:cubicBezTo>
                <a:close/>
                <a:moveTo>
                  <a:pt x="247776" y="22187"/>
                </a:moveTo>
                <a:cubicBezTo>
                  <a:pt x="247776" y="34488"/>
                  <a:pt x="237095" y="44461"/>
                  <a:pt x="223919" y="44461"/>
                </a:cubicBezTo>
                <a:cubicBezTo>
                  <a:pt x="210744" y="44461"/>
                  <a:pt x="200062" y="34488"/>
                  <a:pt x="200062" y="22187"/>
                </a:cubicBezTo>
                <a:cubicBezTo>
                  <a:pt x="200062" y="9885"/>
                  <a:pt x="210744" y="-87"/>
                  <a:pt x="223919" y="-87"/>
                </a:cubicBezTo>
                <a:cubicBezTo>
                  <a:pt x="237087" y="-72"/>
                  <a:pt x="247761" y="9891"/>
                  <a:pt x="247776" y="22187"/>
                </a:cubicBezTo>
                <a:close/>
                <a:moveTo>
                  <a:pt x="448680" y="22187"/>
                </a:moveTo>
                <a:cubicBezTo>
                  <a:pt x="448680" y="34488"/>
                  <a:pt x="437998" y="44461"/>
                  <a:pt x="424823" y="44461"/>
                </a:cubicBezTo>
                <a:cubicBezTo>
                  <a:pt x="411647" y="44461"/>
                  <a:pt x="400966" y="34488"/>
                  <a:pt x="400966" y="22187"/>
                </a:cubicBezTo>
                <a:cubicBezTo>
                  <a:pt x="400966" y="9885"/>
                  <a:pt x="411647" y="-87"/>
                  <a:pt x="424823" y="-87"/>
                </a:cubicBezTo>
                <a:cubicBezTo>
                  <a:pt x="437993" y="-93"/>
                  <a:pt x="448673" y="9871"/>
                  <a:pt x="448680" y="22165"/>
                </a:cubicBezTo>
                <a:cubicBezTo>
                  <a:pt x="448680" y="22173"/>
                  <a:pt x="448680" y="22180"/>
                  <a:pt x="448680" y="22187"/>
                </a:cubicBezTo>
                <a:close/>
                <a:moveTo>
                  <a:pt x="649641" y="22187"/>
                </a:moveTo>
                <a:cubicBezTo>
                  <a:pt x="649641" y="34488"/>
                  <a:pt x="638960" y="44461"/>
                  <a:pt x="625784" y="44461"/>
                </a:cubicBezTo>
                <a:cubicBezTo>
                  <a:pt x="612608" y="44461"/>
                  <a:pt x="601927" y="34488"/>
                  <a:pt x="601927" y="22187"/>
                </a:cubicBezTo>
                <a:cubicBezTo>
                  <a:pt x="601927" y="9885"/>
                  <a:pt x="612608" y="-87"/>
                  <a:pt x="625784" y="-87"/>
                </a:cubicBezTo>
                <a:cubicBezTo>
                  <a:pt x="638954" y="-93"/>
                  <a:pt x="649633" y="9871"/>
                  <a:pt x="649641" y="22165"/>
                </a:cubicBezTo>
                <a:cubicBezTo>
                  <a:pt x="649641" y="22173"/>
                  <a:pt x="649641" y="22180"/>
                  <a:pt x="649641" y="22187"/>
                </a:cubicBezTo>
                <a:close/>
                <a:moveTo>
                  <a:pt x="850601" y="22187"/>
                </a:moveTo>
                <a:cubicBezTo>
                  <a:pt x="850601" y="34488"/>
                  <a:pt x="839920" y="44461"/>
                  <a:pt x="826744" y="44461"/>
                </a:cubicBezTo>
                <a:cubicBezTo>
                  <a:pt x="813569" y="44461"/>
                  <a:pt x="802887" y="34488"/>
                  <a:pt x="802887" y="22187"/>
                </a:cubicBezTo>
                <a:cubicBezTo>
                  <a:pt x="802887" y="9885"/>
                  <a:pt x="813569" y="-87"/>
                  <a:pt x="826744" y="-87"/>
                </a:cubicBezTo>
                <a:cubicBezTo>
                  <a:pt x="839914" y="-93"/>
                  <a:pt x="850594" y="9871"/>
                  <a:pt x="850601" y="22165"/>
                </a:cubicBezTo>
                <a:cubicBezTo>
                  <a:pt x="850601" y="22173"/>
                  <a:pt x="850601" y="22180"/>
                  <a:pt x="850601" y="22187"/>
                </a:cubicBezTo>
                <a:close/>
                <a:moveTo>
                  <a:pt x="1051560" y="22187"/>
                </a:moveTo>
                <a:cubicBezTo>
                  <a:pt x="1051560" y="34488"/>
                  <a:pt x="1040879" y="44461"/>
                  <a:pt x="1027703" y="44461"/>
                </a:cubicBezTo>
                <a:cubicBezTo>
                  <a:pt x="1014527" y="44461"/>
                  <a:pt x="1003846" y="34488"/>
                  <a:pt x="1003846" y="22187"/>
                </a:cubicBezTo>
                <a:cubicBezTo>
                  <a:pt x="1003846" y="9885"/>
                  <a:pt x="1014527" y="-87"/>
                  <a:pt x="1027703" y="-87"/>
                </a:cubicBezTo>
                <a:cubicBezTo>
                  <a:pt x="1040872" y="-72"/>
                  <a:pt x="1051545" y="9891"/>
                  <a:pt x="1051560" y="22187"/>
                </a:cubicBezTo>
                <a:close/>
                <a:moveTo>
                  <a:pt x="46815" y="166647"/>
                </a:moveTo>
                <a:cubicBezTo>
                  <a:pt x="46815" y="178948"/>
                  <a:pt x="36134" y="188920"/>
                  <a:pt x="22958" y="188920"/>
                </a:cubicBezTo>
                <a:cubicBezTo>
                  <a:pt x="9782" y="188920"/>
                  <a:pt x="-899" y="178948"/>
                  <a:pt x="-899" y="166647"/>
                </a:cubicBezTo>
                <a:cubicBezTo>
                  <a:pt x="-899" y="154345"/>
                  <a:pt x="9782" y="144373"/>
                  <a:pt x="22958" y="144373"/>
                </a:cubicBezTo>
                <a:cubicBezTo>
                  <a:pt x="36129" y="144367"/>
                  <a:pt x="46809" y="154331"/>
                  <a:pt x="46815" y="166626"/>
                </a:cubicBezTo>
                <a:cubicBezTo>
                  <a:pt x="46815" y="166633"/>
                  <a:pt x="46815" y="166640"/>
                  <a:pt x="46815" y="166647"/>
                </a:cubicBezTo>
                <a:close/>
                <a:moveTo>
                  <a:pt x="247776" y="166647"/>
                </a:moveTo>
                <a:cubicBezTo>
                  <a:pt x="247776" y="178948"/>
                  <a:pt x="237095" y="188920"/>
                  <a:pt x="223919" y="188920"/>
                </a:cubicBezTo>
                <a:cubicBezTo>
                  <a:pt x="210744" y="188920"/>
                  <a:pt x="200062" y="178948"/>
                  <a:pt x="200062" y="166647"/>
                </a:cubicBezTo>
                <a:cubicBezTo>
                  <a:pt x="200062" y="154345"/>
                  <a:pt x="210744" y="144373"/>
                  <a:pt x="223919" y="144373"/>
                </a:cubicBezTo>
                <a:cubicBezTo>
                  <a:pt x="237087" y="144388"/>
                  <a:pt x="247761" y="154351"/>
                  <a:pt x="247776" y="166647"/>
                </a:cubicBezTo>
                <a:close/>
                <a:moveTo>
                  <a:pt x="448680" y="166647"/>
                </a:moveTo>
                <a:cubicBezTo>
                  <a:pt x="448680" y="178948"/>
                  <a:pt x="437998" y="188920"/>
                  <a:pt x="424823" y="188920"/>
                </a:cubicBezTo>
                <a:cubicBezTo>
                  <a:pt x="411647" y="188920"/>
                  <a:pt x="400966" y="178948"/>
                  <a:pt x="400966" y="166647"/>
                </a:cubicBezTo>
                <a:cubicBezTo>
                  <a:pt x="400966" y="154345"/>
                  <a:pt x="411647" y="144373"/>
                  <a:pt x="424823" y="144373"/>
                </a:cubicBezTo>
                <a:cubicBezTo>
                  <a:pt x="437993" y="144367"/>
                  <a:pt x="448673" y="154331"/>
                  <a:pt x="448680" y="166626"/>
                </a:cubicBezTo>
                <a:cubicBezTo>
                  <a:pt x="448680" y="166633"/>
                  <a:pt x="448680" y="166640"/>
                  <a:pt x="448680" y="166647"/>
                </a:cubicBezTo>
                <a:close/>
                <a:moveTo>
                  <a:pt x="649641" y="166647"/>
                </a:moveTo>
                <a:cubicBezTo>
                  <a:pt x="649641" y="178948"/>
                  <a:pt x="638960" y="188920"/>
                  <a:pt x="625784" y="188920"/>
                </a:cubicBezTo>
                <a:cubicBezTo>
                  <a:pt x="612608" y="188920"/>
                  <a:pt x="601927" y="178948"/>
                  <a:pt x="601927" y="166647"/>
                </a:cubicBezTo>
                <a:cubicBezTo>
                  <a:pt x="601927" y="154345"/>
                  <a:pt x="612608" y="144373"/>
                  <a:pt x="625784" y="144373"/>
                </a:cubicBezTo>
                <a:cubicBezTo>
                  <a:pt x="638954" y="144367"/>
                  <a:pt x="649633" y="154331"/>
                  <a:pt x="649641" y="166626"/>
                </a:cubicBezTo>
                <a:cubicBezTo>
                  <a:pt x="649641" y="166633"/>
                  <a:pt x="649641" y="166640"/>
                  <a:pt x="649641" y="166647"/>
                </a:cubicBezTo>
                <a:close/>
                <a:moveTo>
                  <a:pt x="850601" y="166647"/>
                </a:moveTo>
                <a:cubicBezTo>
                  <a:pt x="850601" y="178948"/>
                  <a:pt x="839920" y="188920"/>
                  <a:pt x="826744" y="188920"/>
                </a:cubicBezTo>
                <a:cubicBezTo>
                  <a:pt x="813569" y="188920"/>
                  <a:pt x="802887" y="178948"/>
                  <a:pt x="802887" y="166647"/>
                </a:cubicBezTo>
                <a:cubicBezTo>
                  <a:pt x="802887" y="154345"/>
                  <a:pt x="813569" y="144373"/>
                  <a:pt x="826744" y="144373"/>
                </a:cubicBezTo>
                <a:cubicBezTo>
                  <a:pt x="839914" y="144367"/>
                  <a:pt x="850594" y="154331"/>
                  <a:pt x="850601" y="166626"/>
                </a:cubicBezTo>
                <a:cubicBezTo>
                  <a:pt x="850601" y="166633"/>
                  <a:pt x="850601" y="166640"/>
                  <a:pt x="850601" y="166647"/>
                </a:cubicBezTo>
                <a:close/>
                <a:moveTo>
                  <a:pt x="1051560" y="166647"/>
                </a:moveTo>
                <a:cubicBezTo>
                  <a:pt x="1051560" y="178948"/>
                  <a:pt x="1040879" y="188920"/>
                  <a:pt x="1027703" y="188920"/>
                </a:cubicBezTo>
                <a:cubicBezTo>
                  <a:pt x="1014527" y="188920"/>
                  <a:pt x="1003846" y="178948"/>
                  <a:pt x="1003846" y="166647"/>
                </a:cubicBezTo>
                <a:cubicBezTo>
                  <a:pt x="1003846" y="154345"/>
                  <a:pt x="1014527" y="144373"/>
                  <a:pt x="1027703" y="144373"/>
                </a:cubicBezTo>
                <a:cubicBezTo>
                  <a:pt x="1040872" y="144388"/>
                  <a:pt x="1051545" y="154351"/>
                  <a:pt x="1051560" y="166647"/>
                </a:cubicBezTo>
                <a:close/>
                <a:moveTo>
                  <a:pt x="46815" y="311107"/>
                </a:moveTo>
                <a:cubicBezTo>
                  <a:pt x="46815" y="323408"/>
                  <a:pt x="36134" y="333380"/>
                  <a:pt x="22958" y="333380"/>
                </a:cubicBezTo>
                <a:cubicBezTo>
                  <a:pt x="9782" y="333380"/>
                  <a:pt x="-899" y="323408"/>
                  <a:pt x="-899" y="311107"/>
                </a:cubicBezTo>
                <a:cubicBezTo>
                  <a:pt x="-899" y="298805"/>
                  <a:pt x="9782" y="288833"/>
                  <a:pt x="22958" y="288833"/>
                </a:cubicBezTo>
                <a:cubicBezTo>
                  <a:pt x="36129" y="288827"/>
                  <a:pt x="46809" y="298789"/>
                  <a:pt x="46815" y="311085"/>
                </a:cubicBezTo>
                <a:cubicBezTo>
                  <a:pt x="46815" y="311092"/>
                  <a:pt x="46815" y="311100"/>
                  <a:pt x="46815" y="311107"/>
                </a:cubicBezTo>
                <a:close/>
                <a:moveTo>
                  <a:pt x="247776" y="311107"/>
                </a:moveTo>
                <a:cubicBezTo>
                  <a:pt x="247776" y="323408"/>
                  <a:pt x="237095" y="333380"/>
                  <a:pt x="223919" y="333380"/>
                </a:cubicBezTo>
                <a:cubicBezTo>
                  <a:pt x="210744" y="333380"/>
                  <a:pt x="200062" y="323408"/>
                  <a:pt x="200062" y="311107"/>
                </a:cubicBezTo>
                <a:cubicBezTo>
                  <a:pt x="200062" y="298805"/>
                  <a:pt x="210744" y="288833"/>
                  <a:pt x="223919" y="288833"/>
                </a:cubicBezTo>
                <a:cubicBezTo>
                  <a:pt x="237087" y="288847"/>
                  <a:pt x="247761" y="298811"/>
                  <a:pt x="247776" y="311107"/>
                </a:cubicBezTo>
                <a:close/>
                <a:moveTo>
                  <a:pt x="448680" y="311107"/>
                </a:moveTo>
                <a:cubicBezTo>
                  <a:pt x="448680" y="323408"/>
                  <a:pt x="437998" y="333380"/>
                  <a:pt x="424823" y="333380"/>
                </a:cubicBezTo>
                <a:cubicBezTo>
                  <a:pt x="411647" y="333380"/>
                  <a:pt x="400966" y="323408"/>
                  <a:pt x="400966" y="311107"/>
                </a:cubicBezTo>
                <a:cubicBezTo>
                  <a:pt x="400966" y="298805"/>
                  <a:pt x="411647" y="288833"/>
                  <a:pt x="424823" y="288833"/>
                </a:cubicBezTo>
                <a:cubicBezTo>
                  <a:pt x="437993" y="288827"/>
                  <a:pt x="448673" y="298789"/>
                  <a:pt x="448680" y="311085"/>
                </a:cubicBezTo>
                <a:cubicBezTo>
                  <a:pt x="448680" y="311092"/>
                  <a:pt x="448680" y="311100"/>
                  <a:pt x="448680" y="311107"/>
                </a:cubicBezTo>
                <a:close/>
                <a:moveTo>
                  <a:pt x="649641" y="311107"/>
                </a:moveTo>
                <a:cubicBezTo>
                  <a:pt x="649641" y="323408"/>
                  <a:pt x="638960" y="333380"/>
                  <a:pt x="625784" y="333380"/>
                </a:cubicBezTo>
                <a:cubicBezTo>
                  <a:pt x="612608" y="333380"/>
                  <a:pt x="601927" y="323408"/>
                  <a:pt x="601927" y="311107"/>
                </a:cubicBezTo>
                <a:cubicBezTo>
                  <a:pt x="601927" y="298805"/>
                  <a:pt x="612608" y="288833"/>
                  <a:pt x="625784" y="288833"/>
                </a:cubicBezTo>
                <a:cubicBezTo>
                  <a:pt x="638954" y="288827"/>
                  <a:pt x="649633" y="298789"/>
                  <a:pt x="649641" y="311085"/>
                </a:cubicBezTo>
                <a:cubicBezTo>
                  <a:pt x="649641" y="311092"/>
                  <a:pt x="649641" y="311100"/>
                  <a:pt x="649641" y="311107"/>
                </a:cubicBezTo>
                <a:close/>
                <a:moveTo>
                  <a:pt x="850601" y="311107"/>
                </a:moveTo>
                <a:cubicBezTo>
                  <a:pt x="850601" y="323408"/>
                  <a:pt x="839920" y="333380"/>
                  <a:pt x="826744" y="333380"/>
                </a:cubicBezTo>
                <a:cubicBezTo>
                  <a:pt x="813569" y="333380"/>
                  <a:pt x="802887" y="323408"/>
                  <a:pt x="802887" y="311107"/>
                </a:cubicBezTo>
                <a:cubicBezTo>
                  <a:pt x="802887" y="298805"/>
                  <a:pt x="813569" y="288833"/>
                  <a:pt x="826744" y="288833"/>
                </a:cubicBezTo>
                <a:cubicBezTo>
                  <a:pt x="839914" y="288827"/>
                  <a:pt x="850594" y="298789"/>
                  <a:pt x="850601" y="311085"/>
                </a:cubicBezTo>
                <a:cubicBezTo>
                  <a:pt x="850601" y="311092"/>
                  <a:pt x="850601" y="311100"/>
                  <a:pt x="850601" y="311107"/>
                </a:cubicBezTo>
                <a:close/>
                <a:moveTo>
                  <a:pt x="1051560" y="311107"/>
                </a:moveTo>
                <a:cubicBezTo>
                  <a:pt x="1051560" y="323408"/>
                  <a:pt x="1040879" y="333380"/>
                  <a:pt x="1027703" y="333380"/>
                </a:cubicBezTo>
                <a:cubicBezTo>
                  <a:pt x="1014527" y="333380"/>
                  <a:pt x="1003846" y="323408"/>
                  <a:pt x="1003846" y="311107"/>
                </a:cubicBezTo>
                <a:cubicBezTo>
                  <a:pt x="1003846" y="298805"/>
                  <a:pt x="1014527" y="288833"/>
                  <a:pt x="1027703" y="288833"/>
                </a:cubicBezTo>
                <a:cubicBezTo>
                  <a:pt x="1040872" y="288847"/>
                  <a:pt x="1051545" y="298811"/>
                  <a:pt x="1051560" y="311107"/>
                </a:cubicBezTo>
                <a:close/>
                <a:moveTo>
                  <a:pt x="46815" y="455566"/>
                </a:moveTo>
                <a:cubicBezTo>
                  <a:pt x="46815" y="467868"/>
                  <a:pt x="36134" y="477840"/>
                  <a:pt x="22958" y="477840"/>
                </a:cubicBezTo>
                <a:cubicBezTo>
                  <a:pt x="9782" y="477840"/>
                  <a:pt x="-899" y="467868"/>
                  <a:pt x="-899" y="455566"/>
                </a:cubicBezTo>
                <a:cubicBezTo>
                  <a:pt x="-899" y="443265"/>
                  <a:pt x="9782" y="433293"/>
                  <a:pt x="22958" y="433293"/>
                </a:cubicBezTo>
                <a:cubicBezTo>
                  <a:pt x="36129" y="433287"/>
                  <a:pt x="46809" y="443249"/>
                  <a:pt x="46815" y="455545"/>
                </a:cubicBezTo>
                <a:cubicBezTo>
                  <a:pt x="46815" y="455553"/>
                  <a:pt x="46815" y="455560"/>
                  <a:pt x="46815" y="455566"/>
                </a:cubicBezTo>
                <a:close/>
                <a:moveTo>
                  <a:pt x="247776" y="455566"/>
                </a:moveTo>
                <a:cubicBezTo>
                  <a:pt x="247776" y="467868"/>
                  <a:pt x="237095" y="477840"/>
                  <a:pt x="223919" y="477840"/>
                </a:cubicBezTo>
                <a:cubicBezTo>
                  <a:pt x="210744" y="477840"/>
                  <a:pt x="200062" y="467868"/>
                  <a:pt x="200062" y="455566"/>
                </a:cubicBezTo>
                <a:cubicBezTo>
                  <a:pt x="200062" y="443265"/>
                  <a:pt x="210744" y="433293"/>
                  <a:pt x="223919" y="433293"/>
                </a:cubicBezTo>
                <a:cubicBezTo>
                  <a:pt x="237087" y="433307"/>
                  <a:pt x="247761" y="443271"/>
                  <a:pt x="247776" y="455566"/>
                </a:cubicBezTo>
                <a:close/>
                <a:moveTo>
                  <a:pt x="448680" y="455566"/>
                </a:moveTo>
                <a:cubicBezTo>
                  <a:pt x="448680" y="467868"/>
                  <a:pt x="437998" y="477840"/>
                  <a:pt x="424823" y="477840"/>
                </a:cubicBezTo>
                <a:cubicBezTo>
                  <a:pt x="411647" y="477840"/>
                  <a:pt x="400966" y="467868"/>
                  <a:pt x="400966" y="455566"/>
                </a:cubicBezTo>
                <a:cubicBezTo>
                  <a:pt x="400966" y="443265"/>
                  <a:pt x="411647" y="433293"/>
                  <a:pt x="424823" y="433293"/>
                </a:cubicBezTo>
                <a:cubicBezTo>
                  <a:pt x="437993" y="433287"/>
                  <a:pt x="448673" y="443249"/>
                  <a:pt x="448680" y="455545"/>
                </a:cubicBezTo>
                <a:cubicBezTo>
                  <a:pt x="448680" y="455553"/>
                  <a:pt x="448680" y="455560"/>
                  <a:pt x="448680" y="455566"/>
                </a:cubicBezTo>
                <a:close/>
                <a:moveTo>
                  <a:pt x="649641" y="455566"/>
                </a:moveTo>
                <a:cubicBezTo>
                  <a:pt x="649641" y="467868"/>
                  <a:pt x="638960" y="477840"/>
                  <a:pt x="625784" y="477840"/>
                </a:cubicBezTo>
                <a:cubicBezTo>
                  <a:pt x="612608" y="477840"/>
                  <a:pt x="601927" y="467868"/>
                  <a:pt x="601927" y="455566"/>
                </a:cubicBezTo>
                <a:cubicBezTo>
                  <a:pt x="601927" y="443265"/>
                  <a:pt x="612608" y="433293"/>
                  <a:pt x="625784" y="433293"/>
                </a:cubicBezTo>
                <a:cubicBezTo>
                  <a:pt x="638954" y="433287"/>
                  <a:pt x="649633" y="443249"/>
                  <a:pt x="649641" y="455545"/>
                </a:cubicBezTo>
                <a:cubicBezTo>
                  <a:pt x="649641" y="455553"/>
                  <a:pt x="649641" y="455560"/>
                  <a:pt x="649641" y="455566"/>
                </a:cubicBezTo>
                <a:close/>
                <a:moveTo>
                  <a:pt x="850601" y="455566"/>
                </a:moveTo>
                <a:cubicBezTo>
                  <a:pt x="850601" y="467868"/>
                  <a:pt x="839920" y="477840"/>
                  <a:pt x="826744" y="477840"/>
                </a:cubicBezTo>
                <a:cubicBezTo>
                  <a:pt x="813569" y="477840"/>
                  <a:pt x="802887" y="467868"/>
                  <a:pt x="802887" y="455566"/>
                </a:cubicBezTo>
                <a:cubicBezTo>
                  <a:pt x="802887" y="443265"/>
                  <a:pt x="813569" y="433293"/>
                  <a:pt x="826744" y="433293"/>
                </a:cubicBezTo>
                <a:cubicBezTo>
                  <a:pt x="839914" y="433287"/>
                  <a:pt x="850594" y="443249"/>
                  <a:pt x="850601" y="455545"/>
                </a:cubicBezTo>
                <a:cubicBezTo>
                  <a:pt x="850601" y="455553"/>
                  <a:pt x="850601" y="455560"/>
                  <a:pt x="850601" y="455566"/>
                </a:cubicBezTo>
                <a:close/>
                <a:moveTo>
                  <a:pt x="1051560" y="455566"/>
                </a:moveTo>
                <a:cubicBezTo>
                  <a:pt x="1051560" y="467868"/>
                  <a:pt x="1040879" y="477840"/>
                  <a:pt x="1027703" y="477840"/>
                </a:cubicBezTo>
                <a:cubicBezTo>
                  <a:pt x="1014527" y="477840"/>
                  <a:pt x="1003846" y="467868"/>
                  <a:pt x="1003846" y="455566"/>
                </a:cubicBezTo>
                <a:cubicBezTo>
                  <a:pt x="1003846" y="443265"/>
                  <a:pt x="1014527" y="433293"/>
                  <a:pt x="1027703" y="433293"/>
                </a:cubicBezTo>
                <a:cubicBezTo>
                  <a:pt x="1040872" y="433307"/>
                  <a:pt x="1051545" y="443271"/>
                  <a:pt x="1051560" y="455566"/>
                </a:cubicBezTo>
                <a:close/>
                <a:moveTo>
                  <a:pt x="46815" y="600026"/>
                </a:moveTo>
                <a:cubicBezTo>
                  <a:pt x="46815" y="612328"/>
                  <a:pt x="36134" y="622300"/>
                  <a:pt x="22958" y="622300"/>
                </a:cubicBezTo>
                <a:cubicBezTo>
                  <a:pt x="9782" y="622300"/>
                  <a:pt x="-899" y="612328"/>
                  <a:pt x="-899" y="600026"/>
                </a:cubicBezTo>
                <a:cubicBezTo>
                  <a:pt x="-899" y="587725"/>
                  <a:pt x="9782" y="577752"/>
                  <a:pt x="22958" y="577752"/>
                </a:cubicBezTo>
                <a:cubicBezTo>
                  <a:pt x="36129" y="577746"/>
                  <a:pt x="46809" y="587709"/>
                  <a:pt x="46815" y="600005"/>
                </a:cubicBezTo>
                <a:cubicBezTo>
                  <a:pt x="46815" y="600012"/>
                  <a:pt x="46815" y="600018"/>
                  <a:pt x="46815" y="600026"/>
                </a:cubicBezTo>
                <a:close/>
                <a:moveTo>
                  <a:pt x="247776" y="600026"/>
                </a:moveTo>
                <a:cubicBezTo>
                  <a:pt x="247776" y="612328"/>
                  <a:pt x="237095" y="622300"/>
                  <a:pt x="223919" y="622300"/>
                </a:cubicBezTo>
                <a:cubicBezTo>
                  <a:pt x="210744" y="622300"/>
                  <a:pt x="200062" y="612328"/>
                  <a:pt x="200062" y="600026"/>
                </a:cubicBezTo>
                <a:cubicBezTo>
                  <a:pt x="200062" y="587725"/>
                  <a:pt x="210744" y="577752"/>
                  <a:pt x="223919" y="577752"/>
                </a:cubicBezTo>
                <a:cubicBezTo>
                  <a:pt x="237087" y="577766"/>
                  <a:pt x="247761" y="587731"/>
                  <a:pt x="247776" y="600026"/>
                </a:cubicBezTo>
                <a:close/>
                <a:moveTo>
                  <a:pt x="448680" y="600026"/>
                </a:moveTo>
                <a:cubicBezTo>
                  <a:pt x="448680" y="612328"/>
                  <a:pt x="437998" y="622300"/>
                  <a:pt x="424823" y="622300"/>
                </a:cubicBezTo>
                <a:cubicBezTo>
                  <a:pt x="411647" y="622300"/>
                  <a:pt x="400966" y="612328"/>
                  <a:pt x="400966" y="600026"/>
                </a:cubicBezTo>
                <a:cubicBezTo>
                  <a:pt x="400966" y="587725"/>
                  <a:pt x="411647" y="577752"/>
                  <a:pt x="424823" y="577752"/>
                </a:cubicBezTo>
                <a:cubicBezTo>
                  <a:pt x="437993" y="577746"/>
                  <a:pt x="448673" y="587709"/>
                  <a:pt x="448680" y="600005"/>
                </a:cubicBezTo>
                <a:cubicBezTo>
                  <a:pt x="448680" y="600012"/>
                  <a:pt x="448680" y="600018"/>
                  <a:pt x="448680" y="600026"/>
                </a:cubicBezTo>
                <a:close/>
                <a:moveTo>
                  <a:pt x="649641" y="600026"/>
                </a:moveTo>
                <a:cubicBezTo>
                  <a:pt x="649641" y="612328"/>
                  <a:pt x="638960" y="622300"/>
                  <a:pt x="625784" y="622300"/>
                </a:cubicBezTo>
                <a:cubicBezTo>
                  <a:pt x="612608" y="622300"/>
                  <a:pt x="601927" y="612328"/>
                  <a:pt x="601927" y="600026"/>
                </a:cubicBezTo>
                <a:cubicBezTo>
                  <a:pt x="601927" y="587725"/>
                  <a:pt x="612608" y="577752"/>
                  <a:pt x="625784" y="577752"/>
                </a:cubicBezTo>
                <a:cubicBezTo>
                  <a:pt x="638954" y="577746"/>
                  <a:pt x="649633" y="587709"/>
                  <a:pt x="649641" y="600005"/>
                </a:cubicBezTo>
                <a:cubicBezTo>
                  <a:pt x="649641" y="600012"/>
                  <a:pt x="649641" y="600018"/>
                  <a:pt x="649641" y="600026"/>
                </a:cubicBezTo>
                <a:close/>
                <a:moveTo>
                  <a:pt x="850601" y="600026"/>
                </a:moveTo>
                <a:cubicBezTo>
                  <a:pt x="850601" y="612328"/>
                  <a:pt x="839920" y="622300"/>
                  <a:pt x="826744" y="622300"/>
                </a:cubicBezTo>
                <a:cubicBezTo>
                  <a:pt x="813569" y="622300"/>
                  <a:pt x="802887" y="612328"/>
                  <a:pt x="802887" y="600026"/>
                </a:cubicBezTo>
                <a:cubicBezTo>
                  <a:pt x="802887" y="587725"/>
                  <a:pt x="813569" y="577752"/>
                  <a:pt x="826744" y="577752"/>
                </a:cubicBezTo>
                <a:cubicBezTo>
                  <a:pt x="839914" y="577746"/>
                  <a:pt x="850594" y="587709"/>
                  <a:pt x="850601" y="600005"/>
                </a:cubicBezTo>
                <a:cubicBezTo>
                  <a:pt x="850601" y="600012"/>
                  <a:pt x="850601" y="600018"/>
                  <a:pt x="850601" y="600026"/>
                </a:cubicBezTo>
                <a:close/>
                <a:moveTo>
                  <a:pt x="1051560" y="600026"/>
                </a:moveTo>
                <a:cubicBezTo>
                  <a:pt x="1051560" y="612328"/>
                  <a:pt x="1040879" y="622300"/>
                  <a:pt x="1027703" y="622300"/>
                </a:cubicBezTo>
                <a:cubicBezTo>
                  <a:pt x="1014527" y="622300"/>
                  <a:pt x="1003846" y="612328"/>
                  <a:pt x="1003846" y="600026"/>
                </a:cubicBezTo>
                <a:cubicBezTo>
                  <a:pt x="1003846" y="587725"/>
                  <a:pt x="1014527" y="577752"/>
                  <a:pt x="1027703" y="577752"/>
                </a:cubicBezTo>
                <a:cubicBezTo>
                  <a:pt x="1040872" y="577766"/>
                  <a:pt x="1051545" y="587731"/>
                  <a:pt x="1051560" y="600026"/>
                </a:cubicBezTo>
                <a:close/>
              </a:path>
            </a:pathLst>
          </a:custGeom>
          <a:solidFill>
            <a:srgbClr val="FFFFFF"/>
          </a:solidFill>
          <a:ln/>
        </p:spPr>
      </p:sp>
      <p:sp>
        <p:nvSpPr>
          <p:cNvPr id="16" name="Text 3"/>
          <p:cNvSpPr/>
          <p:nvPr/>
        </p:nvSpPr>
        <p:spPr>
          <a:xfrm>
            <a:off x="6299200" y="827405"/>
            <a:ext cx="1051560" cy="6223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Text 4"/>
          <p:cNvSpPr/>
          <p:nvPr/>
        </p:nvSpPr>
        <p:spPr>
          <a:xfrm>
            <a:off x="4476115" y="1174750"/>
            <a:ext cx="3239135" cy="914400"/>
          </a:xfrm>
          <a:prstGeom prst="rect">
            <a:avLst/>
          </a:prstGeom>
          <a:noFill/>
          <a:ln/>
        </p:spPr>
        <p:txBody>
          <a:bodyPr wrap="square" lIns="91440" tIns="45720" rIns="91440" bIns="45720" rtlCol="0" anchor="t">
            <a:spAutoFit/>
          </a:bodyPr>
          <a:lstStyle/>
          <a:p>
            <a:pPr algn="ctr" indent="0" marL="0">
              <a:lnSpc>
                <a:spcPct val="100000"/>
              </a:lnSpc>
              <a:buNone/>
            </a:pPr>
            <a:r>
              <a:rPr lang="en-US" sz="6000" b="1" dirty="0">
                <a:solidFill>
                  <a:srgbClr val="000000"/>
                </a:solidFill>
                <a:latin typeface="MiSans" pitchFamily="34" charset="0"/>
                <a:ea typeface="MiSans" pitchFamily="34" charset="-122"/>
                <a:cs typeface="MiSans" pitchFamily="34" charset="-120"/>
              </a:rPr>
              <a:t>目录</a:t>
            </a:r>
            <a:endParaRPr lang="en-US" sz="1600" dirty="0"/>
          </a:p>
        </p:txBody>
      </p:sp>
      <p:sp>
        <p:nvSpPr>
          <p:cNvPr id="18" name="Text 5"/>
          <p:cNvSpPr/>
          <p:nvPr/>
        </p:nvSpPr>
        <p:spPr>
          <a:xfrm>
            <a:off x="3431540" y="595630"/>
            <a:ext cx="5328920"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000000"/>
                </a:solidFill>
                <a:latin typeface="MiSans" pitchFamily="34" charset="0"/>
                <a:ea typeface="MiSans" pitchFamily="34" charset="-122"/>
                <a:cs typeface="MiSans" pitchFamily="34" charset="-120"/>
              </a:rPr>
              <a:t>CONTENTS</a:t>
            </a:r>
            <a:endParaRPr lang="en-US" sz="1600" dirty="0"/>
          </a:p>
        </p:txBody>
      </p:sp>
      <p:pic>
        <p:nvPicPr>
          <p:cNvPr id="19" name="Image 11" descr="https://kimi-img.moonshot.cn/pub/slides/slides_tmpl/image/25-09-08-13:48:46-d2v6sflnfo2stf9dkcl0.png">    </p:cNvPr>
          <p:cNvPicPr>
            <a:picLocks noChangeAspect="1"/>
          </p:cNvPicPr>
          <p:nvPr/>
        </p:nvPicPr>
        <p:blipFill>
          <a:blip r:embed="rId13"/>
          <a:srcRect l="0" r="0" t="3182" b="3182"/>
          <a:stretch/>
        </p:blipFill>
        <p:spPr>
          <a:xfrm rot="3660000">
            <a:off x="9402445" y="916305"/>
            <a:ext cx="1581785" cy="1440815"/>
          </a:xfrm>
          <a:prstGeom prst="rect">
            <a:avLst/>
          </a:prstGeom>
        </p:spPr>
      </p:pic>
      <p:pic>
        <p:nvPicPr>
          <p:cNvPr id="20" name="Image 12" descr="https://kimi-img.moonshot.cn/pub/slides/slides_tmpl/image/25-09-08-13:48:46-d2v6sflnfo2stf9dkck0.png">    </p:cNvPr>
          <p:cNvPicPr>
            <a:picLocks noChangeAspect="1"/>
          </p:cNvPicPr>
          <p:nvPr/>
        </p:nvPicPr>
        <p:blipFill>
          <a:blip r:embed="rId14"/>
          <a:stretch>
            <a:fillRect/>
          </a:stretch>
        </p:blipFill>
        <p:spPr>
          <a:xfrm>
            <a:off x="6501130" y="4655820"/>
            <a:ext cx="5304790" cy="731520"/>
          </a:xfrm>
          <a:prstGeom prst="rect">
            <a:avLst/>
          </a:prstGeom>
        </p:spPr>
      </p:pic>
      <p:pic>
        <p:nvPicPr>
          <p:cNvPr id="21" name="Image 13" descr="https://kimi-img.moonshot.cn/pub/slides/slides_tmpl/image/25-09-08-13:48:46-d2v6sflnfo2stf9dkckg.png">    </p:cNvPr>
          <p:cNvPicPr>
            <a:picLocks noChangeAspect="1"/>
          </p:cNvPicPr>
          <p:nvPr/>
        </p:nvPicPr>
        <p:blipFill>
          <a:blip r:embed="rId15"/>
          <a:srcRect l="0" r="0" t="0" b="0"/>
          <a:stretch/>
        </p:blipFill>
        <p:spPr>
          <a:xfrm>
            <a:off x="6209348" y="4658995"/>
            <a:ext cx="708660" cy="708660"/>
          </a:xfrm>
          <a:prstGeom prst="rect">
            <a:avLst/>
          </a:prstGeom>
        </p:spPr>
      </p:pic>
      <p:pic>
        <p:nvPicPr>
          <p:cNvPr id="22" name="Image 14" descr="https://kimi-img.moonshot.cn/pub/slides/slides_tmpl/image/25-09-08-13:48:46-d2v6sflnfo2stf9dkcl0.png">    </p:cNvPr>
          <p:cNvPicPr>
            <a:picLocks noChangeAspect="1"/>
          </p:cNvPicPr>
          <p:nvPr/>
        </p:nvPicPr>
        <p:blipFill>
          <a:blip r:embed="rId16"/>
          <a:srcRect l="0" r="0" t="3182" b="3182"/>
          <a:stretch/>
        </p:blipFill>
        <p:spPr>
          <a:xfrm rot="7140000">
            <a:off x="939165" y="5527675"/>
            <a:ext cx="788670" cy="718185"/>
          </a:xfrm>
          <a:prstGeom prst="rect">
            <a:avLst/>
          </a:prstGeom>
        </p:spPr>
      </p:pic>
      <p:sp>
        <p:nvSpPr>
          <p:cNvPr id="23" name="Text 6"/>
          <p:cNvSpPr/>
          <p:nvPr/>
        </p:nvSpPr>
        <p:spPr>
          <a:xfrm>
            <a:off x="367665" y="2455545"/>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24" name="Text 7"/>
          <p:cNvSpPr/>
          <p:nvPr/>
        </p:nvSpPr>
        <p:spPr>
          <a:xfrm>
            <a:off x="1376045" y="2562225"/>
            <a:ext cx="4536440" cy="368300"/>
          </a:xfrm>
          <a:prstGeom prst="rect">
            <a:avLst/>
          </a:prstGeom>
          <a:noFill/>
          <a:ln/>
        </p:spPr>
        <p:txBody>
          <a:bodyPr wrap="square" lIns="0" tIns="0" rIns="0" bIns="0" rtlCol="0" anchor="t">
            <a:spAutoFit/>
          </a:bodyPr>
          <a:lstStyle/>
          <a:p>
            <a:pPr algn="l" indent="0" marL="0">
              <a:lnSpc>
                <a:spcPct val="100000"/>
              </a:lnSpc>
              <a:buNone/>
            </a:pPr>
            <a:r>
              <a:rPr lang="en-US" sz="2400" b="1" spc="300" kern="0" dirty="0">
                <a:solidFill>
                  <a:srgbClr val="262626"/>
                </a:solidFill>
                <a:latin typeface="MiSans" pitchFamily="34" charset="0"/>
                <a:ea typeface="MiSans" pitchFamily="34" charset="-122"/>
                <a:cs typeface="MiSans" pitchFamily="34" charset="-120"/>
              </a:rPr>
              <a:t>感官唤醒</a:t>
            </a:r>
            <a:endParaRPr lang="en-US" sz="1600" dirty="0"/>
          </a:p>
        </p:txBody>
      </p:sp>
      <p:sp>
        <p:nvSpPr>
          <p:cNvPr id="25" name="Text 8"/>
          <p:cNvSpPr/>
          <p:nvPr/>
        </p:nvSpPr>
        <p:spPr>
          <a:xfrm>
            <a:off x="6136005" y="2441575"/>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26" name="Text 9"/>
          <p:cNvSpPr/>
          <p:nvPr/>
        </p:nvSpPr>
        <p:spPr>
          <a:xfrm>
            <a:off x="7144385" y="2523490"/>
            <a:ext cx="4536440" cy="368300"/>
          </a:xfrm>
          <a:prstGeom prst="rect">
            <a:avLst/>
          </a:prstGeom>
          <a:noFill/>
          <a:ln/>
        </p:spPr>
        <p:txBody>
          <a:bodyPr wrap="square" lIns="0" tIns="0" rIns="0" bIns="0" rtlCol="0" anchor="t">
            <a:spAutoFit/>
          </a:bodyPr>
          <a:lstStyle/>
          <a:p>
            <a:pPr algn="l" indent="0" marL="0">
              <a:lnSpc>
                <a:spcPct val="100000"/>
              </a:lnSpc>
              <a:buNone/>
            </a:pPr>
            <a:r>
              <a:rPr lang="en-US" sz="2400" b="1" dirty="0">
                <a:solidFill>
                  <a:srgbClr val="000000"/>
                </a:solidFill>
                <a:latin typeface="MiSans" pitchFamily="34" charset="0"/>
                <a:ea typeface="MiSans" pitchFamily="34" charset="-122"/>
                <a:cs typeface="MiSans" pitchFamily="34" charset="-120"/>
              </a:rPr>
              <a:t>感官解码</a:t>
            </a:r>
            <a:endParaRPr lang="en-US" sz="1600" dirty="0"/>
          </a:p>
        </p:txBody>
      </p:sp>
      <p:sp>
        <p:nvSpPr>
          <p:cNvPr id="27" name="Text 10"/>
          <p:cNvSpPr/>
          <p:nvPr/>
        </p:nvSpPr>
        <p:spPr>
          <a:xfrm>
            <a:off x="367665" y="3597910"/>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28" name="Text 11"/>
          <p:cNvSpPr/>
          <p:nvPr/>
        </p:nvSpPr>
        <p:spPr>
          <a:xfrm>
            <a:off x="1376045" y="3709035"/>
            <a:ext cx="4536440" cy="368300"/>
          </a:xfrm>
          <a:prstGeom prst="rect">
            <a:avLst/>
          </a:prstGeom>
          <a:noFill/>
          <a:ln/>
        </p:spPr>
        <p:txBody>
          <a:bodyPr wrap="square" lIns="0" tIns="0" rIns="0" bIns="0" rtlCol="0" anchor="t">
            <a:spAutoFit/>
          </a:bodyPr>
          <a:lstStyle/>
          <a:p>
            <a:pPr algn="l" indent="0" marL="0">
              <a:lnSpc>
                <a:spcPct val="100000"/>
              </a:lnSpc>
              <a:buNone/>
            </a:pPr>
            <a:r>
              <a:rPr lang="en-US" sz="2400" b="1" dirty="0">
                <a:solidFill>
                  <a:srgbClr val="000000"/>
                </a:solidFill>
                <a:latin typeface="MiSans" pitchFamily="34" charset="0"/>
                <a:ea typeface="MiSans" pitchFamily="34" charset="-122"/>
                <a:cs typeface="MiSans" pitchFamily="34" charset="-120"/>
              </a:rPr>
              <a:t>决策逻辑</a:t>
            </a:r>
            <a:endParaRPr lang="en-US" sz="1600" dirty="0"/>
          </a:p>
        </p:txBody>
      </p:sp>
      <p:sp>
        <p:nvSpPr>
          <p:cNvPr id="29" name="Text 12"/>
          <p:cNvSpPr/>
          <p:nvPr/>
        </p:nvSpPr>
        <p:spPr>
          <a:xfrm>
            <a:off x="6136005" y="3576320"/>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04</a:t>
            </a:r>
            <a:endParaRPr lang="en-US" sz="1600" dirty="0"/>
          </a:p>
        </p:txBody>
      </p:sp>
      <p:sp>
        <p:nvSpPr>
          <p:cNvPr id="30" name="Text 13"/>
          <p:cNvSpPr/>
          <p:nvPr/>
        </p:nvSpPr>
        <p:spPr>
          <a:xfrm>
            <a:off x="7144385" y="3702685"/>
            <a:ext cx="4536440" cy="368300"/>
          </a:xfrm>
          <a:prstGeom prst="rect">
            <a:avLst/>
          </a:prstGeom>
          <a:noFill/>
          <a:ln/>
        </p:spPr>
        <p:txBody>
          <a:bodyPr wrap="square" lIns="0" tIns="0" rIns="0" bIns="0" rtlCol="0" anchor="t">
            <a:spAutoFit/>
          </a:bodyPr>
          <a:lstStyle/>
          <a:p>
            <a:pPr algn="l" indent="0" marL="0">
              <a:lnSpc>
                <a:spcPct val="100000"/>
              </a:lnSpc>
              <a:buNone/>
            </a:pPr>
            <a:r>
              <a:rPr lang="en-US" sz="2400" b="1" dirty="0">
                <a:solidFill>
                  <a:srgbClr val="000000"/>
                </a:solidFill>
                <a:latin typeface="MiSans" pitchFamily="34" charset="0"/>
                <a:ea typeface="MiSans" pitchFamily="34" charset="-122"/>
                <a:cs typeface="MiSans" pitchFamily="34" charset="-120"/>
              </a:rPr>
              <a:t>融合案例</a:t>
            </a:r>
            <a:endParaRPr lang="en-US" sz="1600" dirty="0"/>
          </a:p>
        </p:txBody>
      </p:sp>
      <p:sp>
        <p:nvSpPr>
          <p:cNvPr id="31" name="Text 14"/>
          <p:cNvSpPr/>
          <p:nvPr/>
        </p:nvSpPr>
        <p:spPr>
          <a:xfrm>
            <a:off x="367665" y="4736465"/>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05</a:t>
            </a:r>
            <a:endParaRPr lang="en-US" sz="1600" dirty="0"/>
          </a:p>
        </p:txBody>
      </p:sp>
      <p:sp>
        <p:nvSpPr>
          <p:cNvPr id="32" name="Text 15"/>
          <p:cNvSpPr/>
          <p:nvPr/>
        </p:nvSpPr>
        <p:spPr>
          <a:xfrm>
            <a:off x="1376045" y="4872355"/>
            <a:ext cx="4536440" cy="368300"/>
          </a:xfrm>
          <a:prstGeom prst="rect">
            <a:avLst/>
          </a:prstGeom>
          <a:noFill/>
          <a:ln/>
        </p:spPr>
        <p:txBody>
          <a:bodyPr wrap="square" lIns="0" tIns="0" rIns="0" bIns="0" rtlCol="0" anchor="t">
            <a:spAutoFit/>
          </a:bodyPr>
          <a:lstStyle/>
          <a:p>
            <a:pPr algn="l" indent="0" marL="0">
              <a:lnSpc>
                <a:spcPct val="100000"/>
              </a:lnSpc>
              <a:buNone/>
            </a:pPr>
            <a:r>
              <a:rPr lang="en-US" sz="2400" b="1" dirty="0">
                <a:solidFill>
                  <a:srgbClr val="000000"/>
                </a:solidFill>
                <a:latin typeface="MiSans" pitchFamily="34" charset="0"/>
                <a:ea typeface="MiSans" pitchFamily="34" charset="-122"/>
                <a:cs typeface="MiSans" pitchFamily="34" charset="-120"/>
              </a:rPr>
              <a:t>场景速览</a:t>
            </a:r>
            <a:endParaRPr lang="en-US" sz="1600" dirty="0"/>
          </a:p>
        </p:txBody>
      </p:sp>
      <p:sp>
        <p:nvSpPr>
          <p:cNvPr id="33" name="Text 16"/>
          <p:cNvSpPr/>
          <p:nvPr/>
        </p:nvSpPr>
        <p:spPr>
          <a:xfrm>
            <a:off x="6144260" y="4739640"/>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06</a:t>
            </a:r>
            <a:endParaRPr lang="en-US" sz="1600" dirty="0"/>
          </a:p>
        </p:txBody>
      </p:sp>
      <p:sp>
        <p:nvSpPr>
          <p:cNvPr id="34" name="Text 17"/>
          <p:cNvSpPr/>
          <p:nvPr/>
        </p:nvSpPr>
        <p:spPr>
          <a:xfrm>
            <a:off x="7152640" y="4875530"/>
            <a:ext cx="4536440" cy="368300"/>
          </a:xfrm>
          <a:prstGeom prst="rect">
            <a:avLst/>
          </a:prstGeom>
          <a:noFill/>
          <a:ln/>
        </p:spPr>
        <p:txBody>
          <a:bodyPr wrap="square" lIns="0" tIns="0" rIns="0" bIns="0" rtlCol="0" anchor="t">
            <a:spAutoFit/>
          </a:bodyPr>
          <a:lstStyle/>
          <a:p>
            <a:pPr algn="l" indent="0" marL="0">
              <a:lnSpc>
                <a:spcPct val="100000"/>
              </a:lnSpc>
              <a:buNone/>
            </a:pPr>
            <a:r>
              <a:rPr lang="en-US" sz="2400" b="1" dirty="0">
                <a:solidFill>
                  <a:srgbClr val="000000"/>
                </a:solidFill>
                <a:latin typeface="MiSans" pitchFamily="34" charset="0"/>
                <a:ea typeface="MiSans" pitchFamily="34" charset="-122"/>
                <a:cs typeface="MiSans" pitchFamily="34" charset="-120"/>
              </a:rPr>
              <a:t>互动与总结</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o0.jpg">    </p:cNvPr>
          <p:cNvPicPr>
            <a:picLocks noChangeAspect="1"/>
          </p:cNvPicPr>
          <p:nvPr/>
        </p:nvPicPr>
        <p:blipFill>
          <a:blip r:embed="rId2"/>
          <a:stretch>
            <a:fillRect/>
          </a:stretch>
        </p:blipFill>
        <p:spPr>
          <a:xfrm>
            <a:off x="0" y="0"/>
            <a:ext cx="12192000" cy="6858635"/>
          </a:xfrm>
          <a:prstGeom prst="rect">
            <a:avLst/>
          </a:prstGeom>
        </p:spPr>
      </p:pic>
      <p:pic>
        <p:nvPicPr>
          <p:cNvPr id="3" name="Image 1" descr="https://kimi-img.moonshot.cn/pub/slides/slides_tmpl/image/25-09-08-13:48:46-d2v6sflnfo2stf9dkcl0.png">    </p:cNvPr>
          <p:cNvPicPr>
            <a:picLocks noChangeAspect="1"/>
          </p:cNvPicPr>
          <p:nvPr/>
        </p:nvPicPr>
        <p:blipFill>
          <a:blip r:embed="rId3"/>
          <a:srcRect l="0" r="0" t="3182" b="3182"/>
          <a:stretch/>
        </p:blipFill>
        <p:spPr>
          <a:xfrm rot="3660000">
            <a:off x="866140" y="1471930"/>
            <a:ext cx="1496060" cy="1362710"/>
          </a:xfrm>
          <a:prstGeom prst="rect">
            <a:avLst/>
          </a:prstGeom>
        </p:spPr>
      </p:pic>
      <p:sp>
        <p:nvSpPr>
          <p:cNvPr id="4" name="Shape 0"/>
          <p:cNvSpPr/>
          <p:nvPr/>
        </p:nvSpPr>
        <p:spPr>
          <a:xfrm>
            <a:off x="10724515" y="549275"/>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5" name="Text 1"/>
          <p:cNvSpPr/>
          <p:nvPr/>
        </p:nvSpPr>
        <p:spPr>
          <a:xfrm>
            <a:off x="10724515" y="549275"/>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2" descr="https://kimi-img.moonshot.cn/pub/slides/slides_tmpl/image/25-09-08-13:48:51-d2v6sgtnfo2stf9dkcp0.png">    </p:cNvPr>
          <p:cNvPicPr>
            <a:picLocks noChangeAspect="1"/>
          </p:cNvPicPr>
          <p:nvPr/>
        </p:nvPicPr>
        <p:blipFill>
          <a:blip r:embed="rId4"/>
          <a:srcRect l="0" r="0" t="0" b="6067"/>
          <a:stretch/>
        </p:blipFill>
        <p:spPr>
          <a:xfrm>
            <a:off x="1779905" y="811530"/>
            <a:ext cx="9013825" cy="6046470"/>
          </a:xfrm>
          <a:prstGeom prst="rect">
            <a:avLst/>
          </a:prstGeom>
        </p:spPr>
      </p:pic>
      <p:sp>
        <p:nvSpPr>
          <p:cNvPr id="7" name="Text 2"/>
          <p:cNvSpPr/>
          <p:nvPr/>
        </p:nvSpPr>
        <p:spPr>
          <a:xfrm>
            <a:off x="4490720" y="1254125"/>
            <a:ext cx="3592195" cy="1460500"/>
          </a:xfrm>
          <a:prstGeom prst="rect">
            <a:avLst/>
          </a:prstGeom>
          <a:noFill/>
          <a:ln/>
        </p:spPr>
        <p:txBody>
          <a:bodyPr wrap="square" lIns="91440" tIns="45720" rIns="91440" bIns="45720" rtlCol="0" anchor="t">
            <a:spAutoFit/>
          </a:bodyPr>
          <a:lstStyle/>
          <a:p>
            <a:pPr algn="ctr" indent="0" marL="0">
              <a:lnSpc>
                <a:spcPct val="100000"/>
              </a:lnSpc>
              <a:buNone/>
            </a:pPr>
            <a:r>
              <a:rPr lang="en-US" sz="9600" b="1" dirty="0">
                <a:solidFill>
                  <a:srgbClr val="197DFA"/>
                </a:solidFill>
                <a:latin typeface="MiSans" pitchFamily="34" charset="0"/>
                <a:ea typeface="MiSans" pitchFamily="34" charset="-122"/>
                <a:cs typeface="MiSans" pitchFamily="34" charset="-120"/>
              </a:rPr>
              <a:t>05</a:t>
            </a:r>
            <a:endParaRPr lang="en-US" sz="1600" dirty="0"/>
          </a:p>
        </p:txBody>
      </p:sp>
      <p:sp>
        <p:nvSpPr>
          <p:cNvPr id="8" name="Text 3"/>
          <p:cNvSpPr/>
          <p:nvPr/>
        </p:nvSpPr>
        <p:spPr>
          <a:xfrm>
            <a:off x="4096385" y="2736850"/>
            <a:ext cx="413321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262626"/>
                </a:solidFill>
                <a:latin typeface="MiSans" pitchFamily="34" charset="0"/>
                <a:ea typeface="MiSans" pitchFamily="34" charset="-122"/>
                <a:cs typeface="MiSans" pitchFamily="34" charset="-120"/>
              </a:rPr>
              <a:t>场景速览</a:t>
            </a:r>
            <a:endParaRPr lang="en-US" sz="1600" dirty="0"/>
          </a:p>
        </p:txBody>
      </p:sp>
      <p:pic>
        <p:nvPicPr>
          <p:cNvPr id="9" name="Image 3" descr="https://kimi-img.moonshot.cn/pub/slides/slides_tmpl/image/25-09-08-13:48:46-d2v6sflnfo2stf9dkcl0.png">    </p:cNvPr>
          <p:cNvPicPr>
            <a:picLocks noChangeAspect="1"/>
          </p:cNvPicPr>
          <p:nvPr/>
        </p:nvPicPr>
        <p:blipFill>
          <a:blip r:embed="rId5"/>
          <a:srcRect l="0" r="0" t="3182" b="3182"/>
          <a:stretch/>
        </p:blipFill>
        <p:spPr>
          <a:xfrm rot="3660000">
            <a:off x="9911080" y="3326130"/>
            <a:ext cx="1117600" cy="1017905"/>
          </a:xfrm>
          <a:prstGeom prst="rect">
            <a:avLst/>
          </a:prstGeom>
        </p:spPr>
      </p:pic>
      <p:sp>
        <p:nvSpPr>
          <p:cNvPr id="10" name="Shape 4"/>
          <p:cNvSpPr/>
          <p:nvPr/>
        </p:nvSpPr>
        <p:spPr>
          <a:xfrm>
            <a:off x="860425" y="423037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11" name="Text 5"/>
          <p:cNvSpPr/>
          <p:nvPr/>
        </p:nvSpPr>
        <p:spPr>
          <a:xfrm>
            <a:off x="860425" y="423037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transition>
    <p:fade/>
    <p:spd val="med"/>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6-d2v6si5nfo2stf9dkct0.jpg">    </p:cNvPr>
          <p:cNvPicPr>
            <a:picLocks noChangeAspect="1"/>
          </p:cNvPicPr>
          <p:nvPr/>
        </p:nvPicPr>
        <p:blipFill>
          <a:blip r:embed="rId3"/>
          <a:srcRect l="0" r="0" t="30185" b="36371"/>
          <a:stretch/>
        </p:blipFill>
        <p:spPr>
          <a:xfrm>
            <a:off x="0" y="1405890"/>
            <a:ext cx="12192000" cy="3058795"/>
          </a:xfrm>
          <a:prstGeom prst="rect">
            <a:avLst/>
          </a:prstGeom>
        </p:spPr>
      </p:pic>
      <p:sp>
        <p:nvSpPr>
          <p:cNvPr id="4" name="Shape 0"/>
          <p:cNvSpPr/>
          <p:nvPr/>
        </p:nvSpPr>
        <p:spPr>
          <a:xfrm>
            <a:off x="10356850" y="540385"/>
            <a:ext cx="1160145" cy="707390"/>
          </a:xfrm>
          <a:custGeom>
            <a:avLst/>
            <a:gdLst/>
            <a:ahLst/>
            <a:cxnLst/>
            <a:rect l="l" t="t" r="r" b="b"/>
            <a:pathLst>
              <a:path w="1160145" h="707390">
                <a:moveTo>
                  <a:pt x="51650" y="25221"/>
                </a:moveTo>
                <a:cubicBezTo>
                  <a:pt x="51650" y="39204"/>
                  <a:pt x="39866" y="50540"/>
                  <a:pt x="25329" y="50540"/>
                </a:cubicBezTo>
                <a:cubicBezTo>
                  <a:pt x="10793" y="50540"/>
                  <a:pt x="-991" y="39204"/>
                  <a:pt x="-991" y="25221"/>
                </a:cubicBezTo>
                <a:cubicBezTo>
                  <a:pt x="-991" y="11237"/>
                  <a:pt x="10793" y="-99"/>
                  <a:pt x="25329" y="-99"/>
                </a:cubicBezTo>
                <a:cubicBezTo>
                  <a:pt x="39860" y="-106"/>
                  <a:pt x="51642" y="11220"/>
                  <a:pt x="51650" y="25196"/>
                </a:cubicBezTo>
                <a:cubicBezTo>
                  <a:pt x="51650" y="25205"/>
                  <a:pt x="51650" y="25213"/>
                  <a:pt x="51650" y="25221"/>
                </a:cubicBezTo>
                <a:close/>
                <a:moveTo>
                  <a:pt x="273361" y="25221"/>
                </a:moveTo>
                <a:cubicBezTo>
                  <a:pt x="273361" y="39204"/>
                  <a:pt x="261577" y="50540"/>
                  <a:pt x="247041" y="50540"/>
                </a:cubicBezTo>
                <a:cubicBezTo>
                  <a:pt x="232505" y="50540"/>
                  <a:pt x="220720" y="39204"/>
                  <a:pt x="220720" y="25221"/>
                </a:cubicBezTo>
                <a:cubicBezTo>
                  <a:pt x="220720" y="11237"/>
                  <a:pt x="232505" y="-99"/>
                  <a:pt x="247041" y="-99"/>
                </a:cubicBezTo>
                <a:cubicBezTo>
                  <a:pt x="261569" y="-82"/>
                  <a:pt x="273345" y="11244"/>
                  <a:pt x="273361" y="25221"/>
                </a:cubicBezTo>
                <a:close/>
                <a:moveTo>
                  <a:pt x="495012" y="25221"/>
                </a:moveTo>
                <a:cubicBezTo>
                  <a:pt x="495012" y="39204"/>
                  <a:pt x="483227" y="50540"/>
                  <a:pt x="468691" y="50540"/>
                </a:cubicBezTo>
                <a:cubicBezTo>
                  <a:pt x="454155" y="50540"/>
                  <a:pt x="442371" y="39204"/>
                  <a:pt x="442371" y="25221"/>
                </a:cubicBezTo>
                <a:cubicBezTo>
                  <a:pt x="442371" y="11237"/>
                  <a:pt x="454155" y="-99"/>
                  <a:pt x="468691" y="-99"/>
                </a:cubicBezTo>
                <a:cubicBezTo>
                  <a:pt x="483220" y="-106"/>
                  <a:pt x="495003" y="11220"/>
                  <a:pt x="495012" y="25196"/>
                </a:cubicBezTo>
                <a:cubicBezTo>
                  <a:pt x="495012" y="25205"/>
                  <a:pt x="495012" y="25213"/>
                  <a:pt x="495012" y="25221"/>
                </a:cubicBezTo>
                <a:close/>
                <a:moveTo>
                  <a:pt x="716723" y="25221"/>
                </a:moveTo>
                <a:cubicBezTo>
                  <a:pt x="716723" y="39204"/>
                  <a:pt x="704939" y="50540"/>
                  <a:pt x="690403" y="50540"/>
                </a:cubicBezTo>
                <a:cubicBezTo>
                  <a:pt x="675866" y="50540"/>
                  <a:pt x="664082" y="39204"/>
                  <a:pt x="664082" y="25221"/>
                </a:cubicBezTo>
                <a:cubicBezTo>
                  <a:pt x="664082" y="11237"/>
                  <a:pt x="675866" y="-99"/>
                  <a:pt x="690403" y="-99"/>
                </a:cubicBezTo>
                <a:cubicBezTo>
                  <a:pt x="704933" y="-106"/>
                  <a:pt x="716715" y="11220"/>
                  <a:pt x="716723" y="25196"/>
                </a:cubicBezTo>
                <a:cubicBezTo>
                  <a:pt x="716723" y="25205"/>
                  <a:pt x="716723" y="25213"/>
                  <a:pt x="716723" y="25221"/>
                </a:cubicBezTo>
                <a:close/>
                <a:moveTo>
                  <a:pt x="938435" y="25221"/>
                </a:moveTo>
                <a:cubicBezTo>
                  <a:pt x="938435" y="39204"/>
                  <a:pt x="926651" y="50540"/>
                  <a:pt x="912114" y="50540"/>
                </a:cubicBezTo>
                <a:cubicBezTo>
                  <a:pt x="897579" y="50540"/>
                  <a:pt x="885794" y="39204"/>
                  <a:pt x="885794" y="25221"/>
                </a:cubicBezTo>
                <a:cubicBezTo>
                  <a:pt x="885794" y="11237"/>
                  <a:pt x="897579" y="-99"/>
                  <a:pt x="912114" y="-99"/>
                </a:cubicBezTo>
                <a:cubicBezTo>
                  <a:pt x="926644" y="-106"/>
                  <a:pt x="938427" y="11220"/>
                  <a:pt x="938435" y="25196"/>
                </a:cubicBezTo>
                <a:cubicBezTo>
                  <a:pt x="938435" y="25205"/>
                  <a:pt x="938435" y="25213"/>
                  <a:pt x="938435" y="25221"/>
                </a:cubicBezTo>
                <a:close/>
                <a:moveTo>
                  <a:pt x="1160145" y="25221"/>
                </a:moveTo>
                <a:cubicBezTo>
                  <a:pt x="1160145" y="39204"/>
                  <a:pt x="1148361" y="50540"/>
                  <a:pt x="1133824" y="50540"/>
                </a:cubicBezTo>
                <a:cubicBezTo>
                  <a:pt x="1119288" y="50540"/>
                  <a:pt x="1107504" y="39204"/>
                  <a:pt x="1107504" y="25221"/>
                </a:cubicBezTo>
                <a:cubicBezTo>
                  <a:pt x="1107504" y="11237"/>
                  <a:pt x="1119288" y="-99"/>
                  <a:pt x="1133824" y="-99"/>
                </a:cubicBezTo>
                <a:cubicBezTo>
                  <a:pt x="1148353" y="-82"/>
                  <a:pt x="1160129" y="11244"/>
                  <a:pt x="1160145" y="25221"/>
                </a:cubicBezTo>
                <a:close/>
                <a:moveTo>
                  <a:pt x="51650" y="189433"/>
                </a:moveTo>
                <a:cubicBezTo>
                  <a:pt x="51650" y="203417"/>
                  <a:pt x="39866" y="214752"/>
                  <a:pt x="25329" y="214752"/>
                </a:cubicBezTo>
                <a:cubicBezTo>
                  <a:pt x="10793" y="214752"/>
                  <a:pt x="-991" y="203417"/>
                  <a:pt x="-991" y="189433"/>
                </a:cubicBezTo>
                <a:cubicBezTo>
                  <a:pt x="-991" y="175449"/>
                  <a:pt x="10793" y="164114"/>
                  <a:pt x="25329" y="164114"/>
                </a:cubicBezTo>
                <a:cubicBezTo>
                  <a:pt x="39860" y="164107"/>
                  <a:pt x="51642" y="175433"/>
                  <a:pt x="51650" y="189410"/>
                </a:cubicBezTo>
                <a:cubicBezTo>
                  <a:pt x="51650" y="189417"/>
                  <a:pt x="51650" y="189425"/>
                  <a:pt x="51650" y="189433"/>
                </a:cubicBezTo>
                <a:close/>
                <a:moveTo>
                  <a:pt x="273361" y="189433"/>
                </a:moveTo>
                <a:cubicBezTo>
                  <a:pt x="273361" y="203417"/>
                  <a:pt x="261577" y="214752"/>
                  <a:pt x="247041" y="214752"/>
                </a:cubicBezTo>
                <a:cubicBezTo>
                  <a:pt x="232505" y="214752"/>
                  <a:pt x="220720" y="203417"/>
                  <a:pt x="220720" y="189433"/>
                </a:cubicBezTo>
                <a:cubicBezTo>
                  <a:pt x="220720" y="175449"/>
                  <a:pt x="232505" y="164114"/>
                  <a:pt x="247041" y="164114"/>
                </a:cubicBezTo>
                <a:cubicBezTo>
                  <a:pt x="261569" y="164130"/>
                  <a:pt x="273345" y="175456"/>
                  <a:pt x="273361" y="189433"/>
                </a:cubicBezTo>
                <a:close/>
                <a:moveTo>
                  <a:pt x="495012" y="189433"/>
                </a:moveTo>
                <a:cubicBezTo>
                  <a:pt x="495012" y="203417"/>
                  <a:pt x="483227" y="214752"/>
                  <a:pt x="468691" y="214752"/>
                </a:cubicBezTo>
                <a:cubicBezTo>
                  <a:pt x="454155" y="214752"/>
                  <a:pt x="442371" y="203417"/>
                  <a:pt x="442371" y="189433"/>
                </a:cubicBezTo>
                <a:cubicBezTo>
                  <a:pt x="442371" y="175449"/>
                  <a:pt x="454155" y="164114"/>
                  <a:pt x="468691" y="164114"/>
                </a:cubicBezTo>
                <a:cubicBezTo>
                  <a:pt x="483220" y="164107"/>
                  <a:pt x="495003" y="175433"/>
                  <a:pt x="495012" y="189410"/>
                </a:cubicBezTo>
                <a:cubicBezTo>
                  <a:pt x="495012" y="189417"/>
                  <a:pt x="495012" y="189425"/>
                  <a:pt x="495012" y="189433"/>
                </a:cubicBezTo>
                <a:close/>
                <a:moveTo>
                  <a:pt x="716723" y="189433"/>
                </a:moveTo>
                <a:cubicBezTo>
                  <a:pt x="716723" y="203417"/>
                  <a:pt x="704939" y="214752"/>
                  <a:pt x="690403" y="214752"/>
                </a:cubicBezTo>
                <a:cubicBezTo>
                  <a:pt x="675866" y="214752"/>
                  <a:pt x="664082" y="203417"/>
                  <a:pt x="664082" y="189433"/>
                </a:cubicBezTo>
                <a:cubicBezTo>
                  <a:pt x="664082" y="175449"/>
                  <a:pt x="675866" y="164114"/>
                  <a:pt x="690403" y="164114"/>
                </a:cubicBezTo>
                <a:cubicBezTo>
                  <a:pt x="704933" y="164107"/>
                  <a:pt x="716715" y="175433"/>
                  <a:pt x="716723" y="189410"/>
                </a:cubicBezTo>
                <a:cubicBezTo>
                  <a:pt x="716723" y="189417"/>
                  <a:pt x="716723" y="189425"/>
                  <a:pt x="716723" y="189433"/>
                </a:cubicBezTo>
                <a:close/>
                <a:moveTo>
                  <a:pt x="938435" y="189433"/>
                </a:moveTo>
                <a:cubicBezTo>
                  <a:pt x="938435" y="203417"/>
                  <a:pt x="926651" y="214752"/>
                  <a:pt x="912114" y="214752"/>
                </a:cubicBezTo>
                <a:cubicBezTo>
                  <a:pt x="897579" y="214752"/>
                  <a:pt x="885794" y="203417"/>
                  <a:pt x="885794" y="189433"/>
                </a:cubicBezTo>
                <a:cubicBezTo>
                  <a:pt x="885794" y="175449"/>
                  <a:pt x="897579" y="164114"/>
                  <a:pt x="912114" y="164114"/>
                </a:cubicBezTo>
                <a:cubicBezTo>
                  <a:pt x="926644" y="164107"/>
                  <a:pt x="938427" y="175433"/>
                  <a:pt x="938435" y="189410"/>
                </a:cubicBezTo>
                <a:cubicBezTo>
                  <a:pt x="938435" y="189417"/>
                  <a:pt x="938435" y="189425"/>
                  <a:pt x="938435" y="189433"/>
                </a:cubicBezTo>
                <a:close/>
                <a:moveTo>
                  <a:pt x="1160145" y="189433"/>
                </a:moveTo>
                <a:cubicBezTo>
                  <a:pt x="1160145" y="203417"/>
                  <a:pt x="1148361" y="214752"/>
                  <a:pt x="1133824" y="214752"/>
                </a:cubicBezTo>
                <a:cubicBezTo>
                  <a:pt x="1119288" y="214752"/>
                  <a:pt x="1107504" y="203417"/>
                  <a:pt x="1107504" y="189433"/>
                </a:cubicBezTo>
                <a:cubicBezTo>
                  <a:pt x="1107504" y="175449"/>
                  <a:pt x="1119288" y="164114"/>
                  <a:pt x="1133824" y="164114"/>
                </a:cubicBezTo>
                <a:cubicBezTo>
                  <a:pt x="1148353" y="164130"/>
                  <a:pt x="1160129" y="175456"/>
                  <a:pt x="1160145" y="189433"/>
                </a:cubicBezTo>
                <a:close/>
                <a:moveTo>
                  <a:pt x="51650" y="353646"/>
                </a:moveTo>
                <a:cubicBezTo>
                  <a:pt x="51650" y="367629"/>
                  <a:pt x="39866" y="378965"/>
                  <a:pt x="25329" y="378965"/>
                </a:cubicBezTo>
                <a:cubicBezTo>
                  <a:pt x="10793" y="378965"/>
                  <a:pt x="-991" y="367629"/>
                  <a:pt x="-991" y="353646"/>
                </a:cubicBezTo>
                <a:cubicBezTo>
                  <a:pt x="-991" y="339662"/>
                  <a:pt x="10793" y="328326"/>
                  <a:pt x="25329" y="328326"/>
                </a:cubicBezTo>
                <a:cubicBezTo>
                  <a:pt x="39860" y="328319"/>
                  <a:pt x="51642" y="339644"/>
                  <a:pt x="51650" y="353621"/>
                </a:cubicBezTo>
                <a:cubicBezTo>
                  <a:pt x="51650" y="353629"/>
                  <a:pt x="51650" y="353638"/>
                  <a:pt x="51650" y="353646"/>
                </a:cubicBezTo>
                <a:close/>
                <a:moveTo>
                  <a:pt x="273361" y="353646"/>
                </a:moveTo>
                <a:cubicBezTo>
                  <a:pt x="273361" y="367629"/>
                  <a:pt x="261577" y="378965"/>
                  <a:pt x="247041" y="378965"/>
                </a:cubicBezTo>
                <a:cubicBezTo>
                  <a:pt x="232505" y="378965"/>
                  <a:pt x="220720" y="367629"/>
                  <a:pt x="220720" y="353646"/>
                </a:cubicBezTo>
                <a:cubicBezTo>
                  <a:pt x="220720" y="339662"/>
                  <a:pt x="232505" y="328326"/>
                  <a:pt x="247041" y="328326"/>
                </a:cubicBezTo>
                <a:cubicBezTo>
                  <a:pt x="261569" y="328343"/>
                  <a:pt x="273345" y="339669"/>
                  <a:pt x="273361" y="353646"/>
                </a:cubicBezTo>
                <a:close/>
                <a:moveTo>
                  <a:pt x="495012" y="353646"/>
                </a:moveTo>
                <a:cubicBezTo>
                  <a:pt x="495012" y="367629"/>
                  <a:pt x="483227" y="378965"/>
                  <a:pt x="468691" y="378965"/>
                </a:cubicBezTo>
                <a:cubicBezTo>
                  <a:pt x="454155" y="378965"/>
                  <a:pt x="442371" y="367629"/>
                  <a:pt x="442371" y="353646"/>
                </a:cubicBezTo>
                <a:cubicBezTo>
                  <a:pt x="442371" y="339662"/>
                  <a:pt x="454155" y="328326"/>
                  <a:pt x="468691" y="328326"/>
                </a:cubicBezTo>
                <a:cubicBezTo>
                  <a:pt x="483220" y="328319"/>
                  <a:pt x="495003" y="339644"/>
                  <a:pt x="495012" y="353621"/>
                </a:cubicBezTo>
                <a:cubicBezTo>
                  <a:pt x="495012" y="353629"/>
                  <a:pt x="495012" y="353638"/>
                  <a:pt x="495012" y="353646"/>
                </a:cubicBezTo>
                <a:close/>
                <a:moveTo>
                  <a:pt x="716723" y="353646"/>
                </a:moveTo>
                <a:cubicBezTo>
                  <a:pt x="716723" y="367629"/>
                  <a:pt x="704939" y="378965"/>
                  <a:pt x="690403" y="378965"/>
                </a:cubicBezTo>
                <a:cubicBezTo>
                  <a:pt x="675866" y="378965"/>
                  <a:pt x="664082" y="367629"/>
                  <a:pt x="664082" y="353646"/>
                </a:cubicBezTo>
                <a:cubicBezTo>
                  <a:pt x="664082" y="339662"/>
                  <a:pt x="675866" y="328326"/>
                  <a:pt x="690403" y="328326"/>
                </a:cubicBezTo>
                <a:cubicBezTo>
                  <a:pt x="704933" y="328319"/>
                  <a:pt x="716715" y="339644"/>
                  <a:pt x="716723" y="353621"/>
                </a:cubicBezTo>
                <a:cubicBezTo>
                  <a:pt x="716723" y="353629"/>
                  <a:pt x="716723" y="353638"/>
                  <a:pt x="716723" y="353646"/>
                </a:cubicBezTo>
                <a:close/>
                <a:moveTo>
                  <a:pt x="938435" y="353646"/>
                </a:moveTo>
                <a:cubicBezTo>
                  <a:pt x="938435" y="367629"/>
                  <a:pt x="926651" y="378965"/>
                  <a:pt x="912114" y="378965"/>
                </a:cubicBezTo>
                <a:cubicBezTo>
                  <a:pt x="897579" y="378965"/>
                  <a:pt x="885794" y="367629"/>
                  <a:pt x="885794" y="353646"/>
                </a:cubicBezTo>
                <a:cubicBezTo>
                  <a:pt x="885794" y="339662"/>
                  <a:pt x="897579" y="328326"/>
                  <a:pt x="912114" y="328326"/>
                </a:cubicBezTo>
                <a:cubicBezTo>
                  <a:pt x="926644" y="328319"/>
                  <a:pt x="938427" y="339644"/>
                  <a:pt x="938435" y="353621"/>
                </a:cubicBezTo>
                <a:cubicBezTo>
                  <a:pt x="938435" y="353629"/>
                  <a:pt x="938435" y="353638"/>
                  <a:pt x="938435" y="353646"/>
                </a:cubicBezTo>
                <a:close/>
                <a:moveTo>
                  <a:pt x="1160145" y="353646"/>
                </a:moveTo>
                <a:cubicBezTo>
                  <a:pt x="1160145" y="367629"/>
                  <a:pt x="1148361" y="378965"/>
                  <a:pt x="1133824" y="378965"/>
                </a:cubicBezTo>
                <a:cubicBezTo>
                  <a:pt x="1119288" y="378965"/>
                  <a:pt x="1107504" y="367629"/>
                  <a:pt x="1107504" y="353646"/>
                </a:cubicBezTo>
                <a:cubicBezTo>
                  <a:pt x="1107504" y="339662"/>
                  <a:pt x="1119288" y="328326"/>
                  <a:pt x="1133824" y="328326"/>
                </a:cubicBezTo>
                <a:cubicBezTo>
                  <a:pt x="1148353" y="328343"/>
                  <a:pt x="1160129" y="339669"/>
                  <a:pt x="1160145" y="353646"/>
                </a:cubicBezTo>
                <a:close/>
                <a:moveTo>
                  <a:pt x="51650" y="517858"/>
                </a:moveTo>
                <a:cubicBezTo>
                  <a:pt x="51650" y="531842"/>
                  <a:pt x="39866" y="543177"/>
                  <a:pt x="25329" y="543177"/>
                </a:cubicBezTo>
                <a:cubicBezTo>
                  <a:pt x="10793" y="543177"/>
                  <a:pt x="-991" y="531842"/>
                  <a:pt x="-991" y="517858"/>
                </a:cubicBezTo>
                <a:cubicBezTo>
                  <a:pt x="-991" y="503875"/>
                  <a:pt x="10793" y="492539"/>
                  <a:pt x="25329" y="492539"/>
                </a:cubicBezTo>
                <a:cubicBezTo>
                  <a:pt x="39860" y="492532"/>
                  <a:pt x="51642" y="503857"/>
                  <a:pt x="51650" y="517834"/>
                </a:cubicBezTo>
                <a:cubicBezTo>
                  <a:pt x="51650" y="517842"/>
                  <a:pt x="51650" y="517850"/>
                  <a:pt x="51650" y="517858"/>
                </a:cubicBezTo>
                <a:close/>
                <a:moveTo>
                  <a:pt x="273361" y="517858"/>
                </a:moveTo>
                <a:cubicBezTo>
                  <a:pt x="273361" y="531842"/>
                  <a:pt x="261577" y="543177"/>
                  <a:pt x="247041" y="543177"/>
                </a:cubicBezTo>
                <a:cubicBezTo>
                  <a:pt x="232505" y="543177"/>
                  <a:pt x="220720" y="531842"/>
                  <a:pt x="220720" y="517858"/>
                </a:cubicBezTo>
                <a:cubicBezTo>
                  <a:pt x="220720" y="503875"/>
                  <a:pt x="232505" y="492539"/>
                  <a:pt x="247041" y="492539"/>
                </a:cubicBezTo>
                <a:cubicBezTo>
                  <a:pt x="261569" y="492555"/>
                  <a:pt x="273345" y="503881"/>
                  <a:pt x="273361" y="517858"/>
                </a:cubicBezTo>
                <a:close/>
                <a:moveTo>
                  <a:pt x="495012" y="517858"/>
                </a:moveTo>
                <a:cubicBezTo>
                  <a:pt x="495012" y="531842"/>
                  <a:pt x="483227" y="543177"/>
                  <a:pt x="468691" y="543177"/>
                </a:cubicBezTo>
                <a:cubicBezTo>
                  <a:pt x="454155" y="543177"/>
                  <a:pt x="442371" y="531842"/>
                  <a:pt x="442371" y="517858"/>
                </a:cubicBezTo>
                <a:cubicBezTo>
                  <a:pt x="442371" y="503875"/>
                  <a:pt x="454155" y="492539"/>
                  <a:pt x="468691" y="492539"/>
                </a:cubicBezTo>
                <a:cubicBezTo>
                  <a:pt x="483220" y="492532"/>
                  <a:pt x="495003" y="503857"/>
                  <a:pt x="495012" y="517834"/>
                </a:cubicBezTo>
                <a:cubicBezTo>
                  <a:pt x="495012" y="517842"/>
                  <a:pt x="495012" y="517850"/>
                  <a:pt x="495012" y="517858"/>
                </a:cubicBezTo>
                <a:close/>
                <a:moveTo>
                  <a:pt x="716723" y="517858"/>
                </a:moveTo>
                <a:cubicBezTo>
                  <a:pt x="716723" y="531842"/>
                  <a:pt x="704939" y="543177"/>
                  <a:pt x="690403" y="543177"/>
                </a:cubicBezTo>
                <a:cubicBezTo>
                  <a:pt x="675866" y="543177"/>
                  <a:pt x="664082" y="531842"/>
                  <a:pt x="664082" y="517858"/>
                </a:cubicBezTo>
                <a:cubicBezTo>
                  <a:pt x="664082" y="503875"/>
                  <a:pt x="675866" y="492539"/>
                  <a:pt x="690403" y="492539"/>
                </a:cubicBezTo>
                <a:cubicBezTo>
                  <a:pt x="704933" y="492532"/>
                  <a:pt x="716715" y="503857"/>
                  <a:pt x="716723" y="517834"/>
                </a:cubicBezTo>
                <a:cubicBezTo>
                  <a:pt x="716723" y="517842"/>
                  <a:pt x="716723" y="517850"/>
                  <a:pt x="716723" y="517858"/>
                </a:cubicBezTo>
                <a:close/>
                <a:moveTo>
                  <a:pt x="938435" y="517858"/>
                </a:moveTo>
                <a:cubicBezTo>
                  <a:pt x="938435" y="531842"/>
                  <a:pt x="926651" y="543177"/>
                  <a:pt x="912114" y="543177"/>
                </a:cubicBezTo>
                <a:cubicBezTo>
                  <a:pt x="897579" y="543177"/>
                  <a:pt x="885794" y="531842"/>
                  <a:pt x="885794" y="517858"/>
                </a:cubicBezTo>
                <a:cubicBezTo>
                  <a:pt x="885794" y="503875"/>
                  <a:pt x="897579" y="492539"/>
                  <a:pt x="912114" y="492539"/>
                </a:cubicBezTo>
                <a:cubicBezTo>
                  <a:pt x="926644" y="492532"/>
                  <a:pt x="938427" y="503857"/>
                  <a:pt x="938435" y="517834"/>
                </a:cubicBezTo>
                <a:cubicBezTo>
                  <a:pt x="938435" y="517842"/>
                  <a:pt x="938435" y="517850"/>
                  <a:pt x="938435" y="517858"/>
                </a:cubicBezTo>
                <a:close/>
                <a:moveTo>
                  <a:pt x="1160145" y="517858"/>
                </a:moveTo>
                <a:cubicBezTo>
                  <a:pt x="1160145" y="531842"/>
                  <a:pt x="1148361" y="543177"/>
                  <a:pt x="1133824" y="543177"/>
                </a:cubicBezTo>
                <a:cubicBezTo>
                  <a:pt x="1119288" y="543177"/>
                  <a:pt x="1107504" y="531842"/>
                  <a:pt x="1107504" y="517858"/>
                </a:cubicBezTo>
                <a:cubicBezTo>
                  <a:pt x="1107504" y="503875"/>
                  <a:pt x="1119288" y="492539"/>
                  <a:pt x="1133824" y="492539"/>
                </a:cubicBezTo>
                <a:cubicBezTo>
                  <a:pt x="1148353" y="492555"/>
                  <a:pt x="1160129" y="503881"/>
                  <a:pt x="1160145" y="517858"/>
                </a:cubicBezTo>
                <a:close/>
                <a:moveTo>
                  <a:pt x="51650" y="682071"/>
                </a:moveTo>
                <a:cubicBezTo>
                  <a:pt x="51650" y="696054"/>
                  <a:pt x="39866" y="707390"/>
                  <a:pt x="25329" y="707390"/>
                </a:cubicBezTo>
                <a:cubicBezTo>
                  <a:pt x="10793" y="707390"/>
                  <a:pt x="-991" y="696054"/>
                  <a:pt x="-991" y="682071"/>
                </a:cubicBezTo>
                <a:cubicBezTo>
                  <a:pt x="-991" y="668087"/>
                  <a:pt x="10793" y="656751"/>
                  <a:pt x="25329" y="656751"/>
                </a:cubicBezTo>
                <a:cubicBezTo>
                  <a:pt x="39860" y="656744"/>
                  <a:pt x="51642" y="668069"/>
                  <a:pt x="51650" y="682046"/>
                </a:cubicBezTo>
                <a:cubicBezTo>
                  <a:pt x="51650" y="682054"/>
                  <a:pt x="51650" y="682062"/>
                  <a:pt x="51650" y="682071"/>
                </a:cubicBezTo>
                <a:close/>
                <a:moveTo>
                  <a:pt x="273361" y="682071"/>
                </a:moveTo>
                <a:cubicBezTo>
                  <a:pt x="273361" y="696054"/>
                  <a:pt x="261577" y="707390"/>
                  <a:pt x="247041" y="707390"/>
                </a:cubicBezTo>
                <a:cubicBezTo>
                  <a:pt x="232505" y="707390"/>
                  <a:pt x="220720" y="696054"/>
                  <a:pt x="220720" y="682071"/>
                </a:cubicBezTo>
                <a:cubicBezTo>
                  <a:pt x="220720" y="668087"/>
                  <a:pt x="232505" y="656751"/>
                  <a:pt x="247041" y="656751"/>
                </a:cubicBezTo>
                <a:cubicBezTo>
                  <a:pt x="261569" y="656767"/>
                  <a:pt x="273345" y="668094"/>
                  <a:pt x="273361" y="682071"/>
                </a:cubicBezTo>
                <a:close/>
                <a:moveTo>
                  <a:pt x="495012" y="682071"/>
                </a:moveTo>
                <a:cubicBezTo>
                  <a:pt x="495012" y="696054"/>
                  <a:pt x="483227" y="707390"/>
                  <a:pt x="468691" y="707390"/>
                </a:cubicBezTo>
                <a:cubicBezTo>
                  <a:pt x="454155" y="707390"/>
                  <a:pt x="442371" y="696054"/>
                  <a:pt x="442371" y="682071"/>
                </a:cubicBezTo>
                <a:cubicBezTo>
                  <a:pt x="442371" y="668087"/>
                  <a:pt x="454155" y="656751"/>
                  <a:pt x="468691" y="656751"/>
                </a:cubicBezTo>
                <a:cubicBezTo>
                  <a:pt x="483220" y="656744"/>
                  <a:pt x="495003" y="668069"/>
                  <a:pt x="495012" y="682046"/>
                </a:cubicBezTo>
                <a:cubicBezTo>
                  <a:pt x="495012" y="682054"/>
                  <a:pt x="495012" y="682062"/>
                  <a:pt x="495012" y="682071"/>
                </a:cubicBezTo>
                <a:close/>
                <a:moveTo>
                  <a:pt x="716723" y="682071"/>
                </a:moveTo>
                <a:cubicBezTo>
                  <a:pt x="716723" y="696054"/>
                  <a:pt x="704939" y="707390"/>
                  <a:pt x="690403" y="707390"/>
                </a:cubicBezTo>
                <a:cubicBezTo>
                  <a:pt x="675866" y="707390"/>
                  <a:pt x="664082" y="696054"/>
                  <a:pt x="664082" y="682071"/>
                </a:cubicBezTo>
                <a:cubicBezTo>
                  <a:pt x="664082" y="668087"/>
                  <a:pt x="675866" y="656751"/>
                  <a:pt x="690403" y="656751"/>
                </a:cubicBezTo>
                <a:cubicBezTo>
                  <a:pt x="704933" y="656744"/>
                  <a:pt x="716715" y="668069"/>
                  <a:pt x="716723" y="682046"/>
                </a:cubicBezTo>
                <a:cubicBezTo>
                  <a:pt x="716723" y="682054"/>
                  <a:pt x="716723" y="682062"/>
                  <a:pt x="716723" y="682071"/>
                </a:cubicBezTo>
                <a:close/>
                <a:moveTo>
                  <a:pt x="938435" y="682071"/>
                </a:moveTo>
                <a:cubicBezTo>
                  <a:pt x="938435" y="696054"/>
                  <a:pt x="926651" y="707390"/>
                  <a:pt x="912114" y="707390"/>
                </a:cubicBezTo>
                <a:cubicBezTo>
                  <a:pt x="897579" y="707390"/>
                  <a:pt x="885794" y="696054"/>
                  <a:pt x="885794" y="682071"/>
                </a:cubicBezTo>
                <a:cubicBezTo>
                  <a:pt x="885794" y="668087"/>
                  <a:pt x="897579" y="656751"/>
                  <a:pt x="912114" y="656751"/>
                </a:cubicBezTo>
                <a:cubicBezTo>
                  <a:pt x="926644" y="656744"/>
                  <a:pt x="938427" y="668069"/>
                  <a:pt x="938435" y="682046"/>
                </a:cubicBezTo>
                <a:cubicBezTo>
                  <a:pt x="938435" y="682054"/>
                  <a:pt x="938435" y="682062"/>
                  <a:pt x="938435" y="682071"/>
                </a:cubicBezTo>
                <a:close/>
                <a:moveTo>
                  <a:pt x="1160145" y="682071"/>
                </a:moveTo>
                <a:cubicBezTo>
                  <a:pt x="1160145" y="696054"/>
                  <a:pt x="1148361" y="707390"/>
                  <a:pt x="1133824" y="707390"/>
                </a:cubicBezTo>
                <a:cubicBezTo>
                  <a:pt x="1119288" y="707390"/>
                  <a:pt x="1107504" y="696054"/>
                  <a:pt x="1107504" y="682071"/>
                </a:cubicBezTo>
                <a:cubicBezTo>
                  <a:pt x="1107504" y="668087"/>
                  <a:pt x="1119288" y="656751"/>
                  <a:pt x="1133824" y="656751"/>
                </a:cubicBezTo>
                <a:cubicBezTo>
                  <a:pt x="1148353" y="656767"/>
                  <a:pt x="1160129" y="668094"/>
                  <a:pt x="1160145" y="682071"/>
                </a:cubicBezTo>
                <a:close/>
              </a:path>
            </a:pathLst>
          </a:custGeom>
          <a:solidFill>
            <a:srgbClr val="197DFA"/>
          </a:solidFill>
          <a:ln/>
        </p:spPr>
      </p:sp>
      <p:sp>
        <p:nvSpPr>
          <p:cNvPr id="5" name="Text 1"/>
          <p:cNvSpPr/>
          <p:nvPr/>
        </p:nvSpPr>
        <p:spPr>
          <a:xfrm>
            <a:off x="10356850" y="540385"/>
            <a:ext cx="1160145" cy="707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595630" y="575945"/>
            <a:ext cx="949261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无人车遇红灯停</a:t>
            </a:r>
            <a:endParaRPr lang="en-US" sz="1600" dirty="0"/>
          </a:p>
        </p:txBody>
      </p:sp>
      <p:pic>
        <p:nvPicPr>
          <p:cNvPr id="7"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sp>
        <p:nvSpPr>
          <p:cNvPr id="8" name="Text 3"/>
          <p:cNvSpPr/>
          <p:nvPr/>
        </p:nvSpPr>
        <p:spPr>
          <a:xfrm>
            <a:off x="582374" y="4669790"/>
            <a:ext cx="10107751" cy="42545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197DFA"/>
                </a:solidFill>
                <a:latin typeface="MiSans" pitchFamily="34" charset="0"/>
                <a:ea typeface="MiSans" pitchFamily="34" charset="-122"/>
                <a:cs typeface="MiSans" pitchFamily="34" charset="-120"/>
              </a:rPr>
              <a:t>自动驾驶中的传感器融合</a:t>
            </a:r>
            <a:endParaRPr lang="en-US" sz="1600" dirty="0"/>
          </a:p>
        </p:txBody>
      </p:sp>
      <p:sp>
        <p:nvSpPr>
          <p:cNvPr id="9" name="Text 4"/>
          <p:cNvSpPr/>
          <p:nvPr/>
        </p:nvSpPr>
        <p:spPr>
          <a:xfrm>
            <a:off x="595239" y="5158740"/>
            <a:ext cx="11160642" cy="713184"/>
          </a:xfrm>
          <a:prstGeom prst="rect">
            <a:avLst/>
          </a:prstGeom>
          <a:noFill/>
          <a:ln/>
        </p:spPr>
        <p:txBody>
          <a:bodyPr wrap="square" lIns="91440" tIns="45720" rIns="91440" bIns="45720" rtlCol="0" anchor="t">
            <a:spAutoFit/>
          </a:bodyPr>
          <a:lstStyle/>
          <a:p>
            <a:pPr algn="just" indent="0" marL="0">
              <a:lnSpc>
                <a:spcPct val="130000"/>
              </a:lnSpc>
              <a:buNone/>
            </a:pPr>
            <a:r>
              <a:rPr lang="en-US" sz="1800" dirty="0">
                <a:solidFill>
                  <a:srgbClr val="404040"/>
                </a:solidFill>
                <a:latin typeface="MiSans" pitchFamily="34" charset="0"/>
                <a:ea typeface="MiSans" pitchFamily="34" charset="-122"/>
                <a:cs typeface="MiSans" pitchFamily="34" charset="-120"/>
              </a:rPr>
              <a:t>自动驾驶汽车通过摄像头识别红灯和停车标志，同时用超声波传感器确认前车距离。这种多模态融合确保了车辆在复杂交通环境中的安全行驶。</a:t>
            </a:r>
            <a:endParaRPr lang="en-US" sz="1600" dirty="0"/>
          </a:p>
        </p:txBody>
      </p:sp>
    </p:spTree>
  </p:cSld>
  <p:clrMapOvr>
    <a:masterClrMapping/>
  </p:clrMapOvr>
  <p:transition>
    <p:fade/>
    <p:spd val="med"/>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9:00-d2v6sj5nfo2stf9dkd00.jpg">    </p:cNvPr>
          <p:cNvPicPr>
            <a:picLocks noChangeAspect="1"/>
          </p:cNvPicPr>
          <p:nvPr/>
        </p:nvPicPr>
        <p:blipFill>
          <a:blip r:embed="rId3"/>
          <a:srcRect l="26170" r="12484" t="249" b="-249"/>
          <a:stretch/>
        </p:blipFill>
        <p:spPr>
          <a:xfrm>
            <a:off x="7973695" y="0"/>
            <a:ext cx="4218305" cy="6875145"/>
          </a:xfrm>
          <a:prstGeom prst="rect">
            <a:avLst/>
          </a:prstGeom>
        </p:spPr>
      </p:pic>
      <p:sp>
        <p:nvSpPr>
          <p:cNvPr id="4" name="Shape 0"/>
          <p:cNvSpPr/>
          <p:nvPr/>
        </p:nvSpPr>
        <p:spPr>
          <a:xfrm>
            <a:off x="805180" y="3684270"/>
            <a:ext cx="7791450" cy="2379980"/>
          </a:xfrm>
          <a:prstGeom prst="rect">
            <a:avLst/>
          </a:prstGeom>
          <a:solidFill>
            <a:srgbClr val="197DFA"/>
          </a:solidFill>
          <a:ln/>
        </p:spPr>
      </p:sp>
      <p:sp>
        <p:nvSpPr>
          <p:cNvPr id="5" name="Text 1"/>
          <p:cNvSpPr/>
          <p:nvPr/>
        </p:nvSpPr>
        <p:spPr>
          <a:xfrm>
            <a:off x="805180" y="3684270"/>
            <a:ext cx="7791450" cy="23799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扫地机器人寻灰尘</a:t>
            </a:r>
            <a:endParaRPr lang="en-US" sz="1600" dirty="0"/>
          </a:p>
        </p:txBody>
      </p:sp>
      <p:pic>
        <p:nvPicPr>
          <p:cNvPr id="7"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sp>
        <p:nvSpPr>
          <p:cNvPr id="8" name="Text 3"/>
          <p:cNvSpPr/>
          <p:nvPr/>
        </p:nvSpPr>
        <p:spPr>
          <a:xfrm>
            <a:off x="1173822" y="1544320"/>
            <a:ext cx="6261052" cy="368300"/>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197DFA"/>
                </a:solidFill>
                <a:latin typeface="MiSans" pitchFamily="34" charset="0"/>
                <a:ea typeface="MiSans" pitchFamily="34" charset="-122"/>
                <a:cs typeface="MiSans" pitchFamily="34" charset="-120"/>
              </a:rPr>
              <a:t>扫地机器人的传感器</a:t>
            </a:r>
            <a:endParaRPr lang="en-US" sz="1600" dirty="0"/>
          </a:p>
        </p:txBody>
      </p:sp>
      <p:sp>
        <p:nvSpPr>
          <p:cNvPr id="9" name="Text 4"/>
          <p:cNvSpPr/>
          <p:nvPr/>
        </p:nvSpPr>
        <p:spPr>
          <a:xfrm>
            <a:off x="1172845" y="1966595"/>
            <a:ext cx="6263005" cy="341313"/>
          </a:xfrm>
          <a:prstGeom prst="rect">
            <a:avLst/>
          </a:prstGeom>
          <a:noFill/>
          <a:ln/>
        </p:spPr>
        <p:txBody>
          <a:bodyPr wrap="square" lIns="91440" tIns="45720" rIns="91440" bIns="45720" rtlCol="0" anchor="t">
            <a:spAutoFit/>
          </a:bodyPr>
          <a:lstStyle/>
          <a:p>
            <a:pPr algn="just" indent="0" marL="0">
              <a:lnSpc>
                <a:spcPct val="140000"/>
              </a:lnSpc>
              <a:buNone/>
            </a:pPr>
            <a:r>
              <a:rPr lang="en-US" sz="1600" dirty="0">
                <a:solidFill>
                  <a:srgbClr val="262626"/>
                </a:solidFill>
                <a:latin typeface="MiSans" pitchFamily="34" charset="0"/>
                <a:ea typeface="MiSans" pitchFamily="34" charset="-122"/>
                <a:cs typeface="MiSans" pitchFamily="34" charset="-120"/>
              </a:rPr>
              <a:t>扫地机器人使用碰撞传感器和红外悬崖传感器完成沿墙清扫和防跌落。这些低成本传感器组合覆盖了大部分家庭清洁场景。</a:t>
            </a:r>
            <a:endParaRPr lang="en-US" sz="1600" dirty="0"/>
          </a:p>
        </p:txBody>
      </p:sp>
      <p:sp>
        <p:nvSpPr>
          <p:cNvPr id="10" name="Text 5"/>
          <p:cNvSpPr/>
          <p:nvPr/>
        </p:nvSpPr>
        <p:spPr>
          <a:xfrm>
            <a:off x="1173943" y="3893820"/>
            <a:ext cx="7041223" cy="460375"/>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FFFFFF"/>
                </a:solidFill>
                <a:latin typeface="MiSans" pitchFamily="34" charset="0"/>
                <a:ea typeface="MiSans" pitchFamily="34" charset="-122"/>
                <a:cs typeface="MiSans" pitchFamily="34" charset="-120"/>
              </a:rPr>
              <a:t>传感器的协同工作</a:t>
            </a:r>
            <a:endParaRPr lang="en-US" sz="1600" dirty="0"/>
          </a:p>
        </p:txBody>
      </p:sp>
      <p:sp>
        <p:nvSpPr>
          <p:cNvPr id="11" name="Text 6"/>
          <p:cNvSpPr/>
          <p:nvPr/>
        </p:nvSpPr>
        <p:spPr>
          <a:xfrm>
            <a:off x="1172845" y="4378960"/>
            <a:ext cx="7043420" cy="1468755"/>
          </a:xfrm>
          <a:prstGeom prst="rect">
            <a:avLst/>
          </a:prstGeom>
          <a:noFill/>
          <a:ln/>
        </p:spPr>
        <p:txBody>
          <a:bodyPr wrap="square" lIns="91440" tIns="45720" rIns="91440" bIns="45720" rtlCol="0" anchor="t">
            <a:spAutoFit/>
          </a:bodyPr>
          <a:lstStyle/>
          <a:p>
            <a:pPr algn="just" indent="0" marL="0">
              <a:lnSpc>
                <a:spcPct val="140000"/>
              </a:lnSpc>
              <a:buNone/>
            </a:pPr>
            <a:r>
              <a:rPr lang="en-US" sz="1600" dirty="0">
                <a:solidFill>
                  <a:srgbClr val="FFFFFF"/>
                </a:solidFill>
                <a:latin typeface="MiSans" pitchFamily="34" charset="0"/>
                <a:ea typeface="MiSans" pitchFamily="34" charset="-122"/>
                <a:cs typeface="MiSans" pitchFamily="34" charset="-120"/>
              </a:rPr>
              <a:t>通过碰撞传感器和红外传感器的协同工作，扫地机器人可以在复杂环境中高效清扫，同时避免跌落和碰撞。</a:t>
            </a:r>
            <a:endParaRPr lang="en-US" sz="1600" dirty="0"/>
          </a:p>
        </p:txBody>
      </p:sp>
    </p:spTree>
  </p:cSld>
  <p:clrMapOvr>
    <a:masterClrMapping/>
  </p:clrMapOvr>
  <p:transition>
    <p:fade/>
    <p:spd val="med"/>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46-d2v6sflnfo2stf9dkck0.png">    </p:cNvPr>
          <p:cNvPicPr>
            <a:picLocks noChangeAspect="1"/>
          </p:cNvPicPr>
          <p:nvPr/>
        </p:nvPicPr>
        <p:blipFill>
          <a:blip r:embed="rId3"/>
          <a:srcRect l="18759" r="18759" t="0" b="0"/>
          <a:stretch/>
        </p:blipFill>
        <p:spPr>
          <a:xfrm>
            <a:off x="582295" y="2161540"/>
            <a:ext cx="6109970" cy="3391535"/>
          </a:xfrm>
          <a:prstGeom prst="rect">
            <a:avLst/>
          </a:prstGeom>
        </p:spPr>
      </p:pic>
      <p:sp>
        <p:nvSpPr>
          <p:cNvPr id="4" name="Shape 0"/>
          <p:cNvSpPr/>
          <p:nvPr/>
        </p:nvSpPr>
        <p:spPr>
          <a:xfrm>
            <a:off x="10422255" y="701675"/>
            <a:ext cx="939165" cy="580390"/>
          </a:xfrm>
          <a:custGeom>
            <a:avLst/>
            <a:gdLst/>
            <a:ahLst/>
            <a:cxnLst/>
            <a:rect l="l" t="t" r="r" b="b"/>
            <a:pathLst>
              <a:path w="939165" h="580390">
                <a:moveTo>
                  <a:pt x="41812" y="20693"/>
                </a:moveTo>
                <a:cubicBezTo>
                  <a:pt x="41812" y="32166"/>
                  <a:pt x="32272" y="41466"/>
                  <a:pt x="20505" y="41466"/>
                </a:cubicBezTo>
                <a:cubicBezTo>
                  <a:pt x="8737" y="41466"/>
                  <a:pt x="-803" y="32166"/>
                  <a:pt x="-803" y="20693"/>
                </a:cubicBezTo>
                <a:cubicBezTo>
                  <a:pt x="-803" y="9220"/>
                  <a:pt x="8737" y="-81"/>
                  <a:pt x="20505" y="-81"/>
                </a:cubicBezTo>
                <a:cubicBezTo>
                  <a:pt x="32267" y="-87"/>
                  <a:pt x="41806" y="9206"/>
                  <a:pt x="41812" y="20673"/>
                </a:cubicBezTo>
                <a:cubicBezTo>
                  <a:pt x="41812" y="20680"/>
                  <a:pt x="41812" y="20686"/>
                  <a:pt x="41812" y="20693"/>
                </a:cubicBezTo>
                <a:close/>
                <a:moveTo>
                  <a:pt x="221292" y="20693"/>
                </a:moveTo>
                <a:cubicBezTo>
                  <a:pt x="221292" y="32166"/>
                  <a:pt x="211753" y="41466"/>
                  <a:pt x="199985" y="41466"/>
                </a:cubicBezTo>
                <a:cubicBezTo>
                  <a:pt x="188218" y="41466"/>
                  <a:pt x="178678" y="32166"/>
                  <a:pt x="178678" y="20693"/>
                </a:cubicBezTo>
                <a:cubicBezTo>
                  <a:pt x="178678" y="9220"/>
                  <a:pt x="188218" y="-81"/>
                  <a:pt x="199985" y="-81"/>
                </a:cubicBezTo>
                <a:cubicBezTo>
                  <a:pt x="211746" y="-67"/>
                  <a:pt x="221279" y="9225"/>
                  <a:pt x="221292" y="20693"/>
                </a:cubicBezTo>
                <a:close/>
                <a:moveTo>
                  <a:pt x="400724" y="20693"/>
                </a:moveTo>
                <a:cubicBezTo>
                  <a:pt x="400724" y="32166"/>
                  <a:pt x="391183" y="41466"/>
                  <a:pt x="379417" y="41466"/>
                </a:cubicBezTo>
                <a:cubicBezTo>
                  <a:pt x="367649" y="41466"/>
                  <a:pt x="358109" y="32166"/>
                  <a:pt x="358109" y="20693"/>
                </a:cubicBezTo>
                <a:cubicBezTo>
                  <a:pt x="358109" y="9220"/>
                  <a:pt x="367649" y="-81"/>
                  <a:pt x="379417" y="-81"/>
                </a:cubicBezTo>
                <a:cubicBezTo>
                  <a:pt x="391178" y="-87"/>
                  <a:pt x="400717" y="9206"/>
                  <a:pt x="400724" y="20673"/>
                </a:cubicBezTo>
                <a:cubicBezTo>
                  <a:pt x="400724" y="20680"/>
                  <a:pt x="400724" y="20686"/>
                  <a:pt x="400724" y="20693"/>
                </a:cubicBezTo>
                <a:close/>
                <a:moveTo>
                  <a:pt x="580204" y="20693"/>
                </a:moveTo>
                <a:cubicBezTo>
                  <a:pt x="580204" y="32166"/>
                  <a:pt x="570665" y="41466"/>
                  <a:pt x="558897" y="41466"/>
                </a:cubicBezTo>
                <a:cubicBezTo>
                  <a:pt x="547130" y="41466"/>
                  <a:pt x="537590" y="32166"/>
                  <a:pt x="537590" y="20693"/>
                </a:cubicBezTo>
                <a:cubicBezTo>
                  <a:pt x="537590" y="9220"/>
                  <a:pt x="547130" y="-81"/>
                  <a:pt x="558897" y="-81"/>
                </a:cubicBezTo>
                <a:cubicBezTo>
                  <a:pt x="570660" y="-87"/>
                  <a:pt x="580198" y="9206"/>
                  <a:pt x="580204" y="20673"/>
                </a:cubicBezTo>
                <a:cubicBezTo>
                  <a:pt x="580204" y="20680"/>
                  <a:pt x="580204" y="20686"/>
                  <a:pt x="580204" y="20693"/>
                </a:cubicBezTo>
                <a:close/>
                <a:moveTo>
                  <a:pt x="759685" y="20693"/>
                </a:moveTo>
                <a:cubicBezTo>
                  <a:pt x="759685" y="32166"/>
                  <a:pt x="750146" y="41466"/>
                  <a:pt x="738378" y="41466"/>
                </a:cubicBezTo>
                <a:cubicBezTo>
                  <a:pt x="726611" y="41466"/>
                  <a:pt x="717071" y="32166"/>
                  <a:pt x="717071" y="20693"/>
                </a:cubicBezTo>
                <a:cubicBezTo>
                  <a:pt x="717071" y="9220"/>
                  <a:pt x="726611" y="-81"/>
                  <a:pt x="738378" y="-81"/>
                </a:cubicBezTo>
                <a:cubicBezTo>
                  <a:pt x="750141" y="-87"/>
                  <a:pt x="759679" y="9206"/>
                  <a:pt x="759685" y="20673"/>
                </a:cubicBezTo>
                <a:cubicBezTo>
                  <a:pt x="759685" y="20680"/>
                  <a:pt x="759685" y="20686"/>
                  <a:pt x="759685" y="20693"/>
                </a:cubicBezTo>
                <a:close/>
                <a:moveTo>
                  <a:pt x="939165" y="20693"/>
                </a:moveTo>
                <a:cubicBezTo>
                  <a:pt x="939165" y="32166"/>
                  <a:pt x="929626" y="41466"/>
                  <a:pt x="917858" y="41466"/>
                </a:cubicBezTo>
                <a:cubicBezTo>
                  <a:pt x="906090" y="41466"/>
                  <a:pt x="896551" y="32166"/>
                  <a:pt x="896551" y="20693"/>
                </a:cubicBezTo>
                <a:cubicBezTo>
                  <a:pt x="896551" y="9220"/>
                  <a:pt x="906090" y="-81"/>
                  <a:pt x="917858" y="-81"/>
                </a:cubicBezTo>
                <a:cubicBezTo>
                  <a:pt x="929619" y="-67"/>
                  <a:pt x="939152" y="9225"/>
                  <a:pt x="939165" y="20693"/>
                </a:cubicBezTo>
                <a:close/>
                <a:moveTo>
                  <a:pt x="41812" y="155424"/>
                </a:moveTo>
                <a:cubicBezTo>
                  <a:pt x="41812" y="166897"/>
                  <a:pt x="32272" y="176197"/>
                  <a:pt x="20505" y="176197"/>
                </a:cubicBezTo>
                <a:cubicBezTo>
                  <a:pt x="8737" y="176197"/>
                  <a:pt x="-803" y="166897"/>
                  <a:pt x="-803" y="155424"/>
                </a:cubicBezTo>
                <a:cubicBezTo>
                  <a:pt x="-803" y="143950"/>
                  <a:pt x="8737" y="134650"/>
                  <a:pt x="20505" y="134650"/>
                </a:cubicBezTo>
                <a:cubicBezTo>
                  <a:pt x="32267" y="134644"/>
                  <a:pt x="41806" y="143937"/>
                  <a:pt x="41812" y="155404"/>
                </a:cubicBezTo>
                <a:cubicBezTo>
                  <a:pt x="41812" y="155411"/>
                  <a:pt x="41812" y="155417"/>
                  <a:pt x="41812" y="155424"/>
                </a:cubicBezTo>
                <a:close/>
                <a:moveTo>
                  <a:pt x="221292" y="155424"/>
                </a:moveTo>
                <a:cubicBezTo>
                  <a:pt x="221292" y="166897"/>
                  <a:pt x="211753" y="176197"/>
                  <a:pt x="199985" y="176197"/>
                </a:cubicBezTo>
                <a:cubicBezTo>
                  <a:pt x="188218" y="176197"/>
                  <a:pt x="178678" y="166897"/>
                  <a:pt x="178678" y="155424"/>
                </a:cubicBezTo>
                <a:cubicBezTo>
                  <a:pt x="178678" y="143950"/>
                  <a:pt x="188218" y="134650"/>
                  <a:pt x="199985" y="134650"/>
                </a:cubicBezTo>
                <a:cubicBezTo>
                  <a:pt x="211746" y="134664"/>
                  <a:pt x="221279" y="143956"/>
                  <a:pt x="221292" y="155424"/>
                </a:cubicBezTo>
                <a:close/>
                <a:moveTo>
                  <a:pt x="400724" y="155424"/>
                </a:moveTo>
                <a:cubicBezTo>
                  <a:pt x="400724" y="166897"/>
                  <a:pt x="391183" y="176197"/>
                  <a:pt x="379417" y="176197"/>
                </a:cubicBezTo>
                <a:cubicBezTo>
                  <a:pt x="367649" y="176197"/>
                  <a:pt x="358109" y="166897"/>
                  <a:pt x="358109" y="155424"/>
                </a:cubicBezTo>
                <a:cubicBezTo>
                  <a:pt x="358109" y="143950"/>
                  <a:pt x="367649" y="134650"/>
                  <a:pt x="379417" y="134650"/>
                </a:cubicBezTo>
                <a:cubicBezTo>
                  <a:pt x="391178" y="134644"/>
                  <a:pt x="400717" y="143937"/>
                  <a:pt x="400724" y="155404"/>
                </a:cubicBezTo>
                <a:cubicBezTo>
                  <a:pt x="400724" y="155411"/>
                  <a:pt x="400724" y="155417"/>
                  <a:pt x="400724" y="155424"/>
                </a:cubicBezTo>
                <a:close/>
                <a:moveTo>
                  <a:pt x="580204" y="155424"/>
                </a:moveTo>
                <a:cubicBezTo>
                  <a:pt x="580204" y="166897"/>
                  <a:pt x="570665" y="176197"/>
                  <a:pt x="558897" y="176197"/>
                </a:cubicBezTo>
                <a:cubicBezTo>
                  <a:pt x="547130" y="176197"/>
                  <a:pt x="537590" y="166897"/>
                  <a:pt x="537590" y="155424"/>
                </a:cubicBezTo>
                <a:cubicBezTo>
                  <a:pt x="537590" y="143950"/>
                  <a:pt x="547130" y="134650"/>
                  <a:pt x="558897" y="134650"/>
                </a:cubicBezTo>
                <a:cubicBezTo>
                  <a:pt x="570660" y="134644"/>
                  <a:pt x="580198" y="143937"/>
                  <a:pt x="580204" y="155404"/>
                </a:cubicBezTo>
                <a:cubicBezTo>
                  <a:pt x="580204" y="155411"/>
                  <a:pt x="580204" y="155417"/>
                  <a:pt x="580204" y="155424"/>
                </a:cubicBezTo>
                <a:close/>
                <a:moveTo>
                  <a:pt x="759685" y="155424"/>
                </a:moveTo>
                <a:cubicBezTo>
                  <a:pt x="759685" y="166897"/>
                  <a:pt x="750146" y="176197"/>
                  <a:pt x="738378" y="176197"/>
                </a:cubicBezTo>
                <a:cubicBezTo>
                  <a:pt x="726611" y="176197"/>
                  <a:pt x="717071" y="166897"/>
                  <a:pt x="717071" y="155424"/>
                </a:cubicBezTo>
                <a:cubicBezTo>
                  <a:pt x="717071" y="143950"/>
                  <a:pt x="726611" y="134650"/>
                  <a:pt x="738378" y="134650"/>
                </a:cubicBezTo>
                <a:cubicBezTo>
                  <a:pt x="750141" y="134644"/>
                  <a:pt x="759679" y="143937"/>
                  <a:pt x="759685" y="155404"/>
                </a:cubicBezTo>
                <a:cubicBezTo>
                  <a:pt x="759685" y="155411"/>
                  <a:pt x="759685" y="155417"/>
                  <a:pt x="759685" y="155424"/>
                </a:cubicBezTo>
                <a:close/>
                <a:moveTo>
                  <a:pt x="939165" y="155424"/>
                </a:moveTo>
                <a:cubicBezTo>
                  <a:pt x="939165" y="166897"/>
                  <a:pt x="929626" y="176197"/>
                  <a:pt x="917858" y="176197"/>
                </a:cubicBezTo>
                <a:cubicBezTo>
                  <a:pt x="906090" y="176197"/>
                  <a:pt x="896551" y="166897"/>
                  <a:pt x="896551" y="155424"/>
                </a:cubicBezTo>
                <a:cubicBezTo>
                  <a:pt x="896551" y="143950"/>
                  <a:pt x="906090" y="134650"/>
                  <a:pt x="917858" y="134650"/>
                </a:cubicBezTo>
                <a:cubicBezTo>
                  <a:pt x="929619" y="134664"/>
                  <a:pt x="939152" y="143956"/>
                  <a:pt x="939165" y="155424"/>
                </a:cubicBezTo>
                <a:close/>
                <a:moveTo>
                  <a:pt x="41812" y="290154"/>
                </a:moveTo>
                <a:cubicBezTo>
                  <a:pt x="41812" y="301628"/>
                  <a:pt x="32272" y="310928"/>
                  <a:pt x="20505" y="310928"/>
                </a:cubicBezTo>
                <a:cubicBezTo>
                  <a:pt x="8737" y="310928"/>
                  <a:pt x="-803" y="301628"/>
                  <a:pt x="-803" y="290154"/>
                </a:cubicBezTo>
                <a:cubicBezTo>
                  <a:pt x="-803" y="278681"/>
                  <a:pt x="8737" y="269381"/>
                  <a:pt x="20505" y="269381"/>
                </a:cubicBezTo>
                <a:cubicBezTo>
                  <a:pt x="32267" y="269375"/>
                  <a:pt x="41806" y="278667"/>
                  <a:pt x="41812" y="290134"/>
                </a:cubicBezTo>
                <a:cubicBezTo>
                  <a:pt x="41812" y="290141"/>
                  <a:pt x="41812" y="290148"/>
                  <a:pt x="41812" y="290154"/>
                </a:cubicBezTo>
                <a:close/>
                <a:moveTo>
                  <a:pt x="221292" y="290154"/>
                </a:moveTo>
                <a:cubicBezTo>
                  <a:pt x="221292" y="301628"/>
                  <a:pt x="211753" y="310928"/>
                  <a:pt x="199985" y="310928"/>
                </a:cubicBezTo>
                <a:cubicBezTo>
                  <a:pt x="188218" y="310928"/>
                  <a:pt x="178678" y="301628"/>
                  <a:pt x="178678" y="290154"/>
                </a:cubicBezTo>
                <a:cubicBezTo>
                  <a:pt x="178678" y="278681"/>
                  <a:pt x="188218" y="269381"/>
                  <a:pt x="199985" y="269381"/>
                </a:cubicBezTo>
                <a:cubicBezTo>
                  <a:pt x="211746" y="269394"/>
                  <a:pt x="221279" y="278687"/>
                  <a:pt x="221292" y="290154"/>
                </a:cubicBezTo>
                <a:close/>
                <a:moveTo>
                  <a:pt x="400724" y="290154"/>
                </a:moveTo>
                <a:cubicBezTo>
                  <a:pt x="400724" y="301628"/>
                  <a:pt x="391183" y="310928"/>
                  <a:pt x="379417" y="310928"/>
                </a:cubicBezTo>
                <a:cubicBezTo>
                  <a:pt x="367649" y="310928"/>
                  <a:pt x="358109" y="301628"/>
                  <a:pt x="358109" y="290154"/>
                </a:cubicBezTo>
                <a:cubicBezTo>
                  <a:pt x="358109" y="278681"/>
                  <a:pt x="367649" y="269381"/>
                  <a:pt x="379417" y="269381"/>
                </a:cubicBezTo>
                <a:cubicBezTo>
                  <a:pt x="391178" y="269375"/>
                  <a:pt x="400717" y="278667"/>
                  <a:pt x="400724" y="290134"/>
                </a:cubicBezTo>
                <a:cubicBezTo>
                  <a:pt x="400724" y="290141"/>
                  <a:pt x="400724" y="290148"/>
                  <a:pt x="400724" y="290154"/>
                </a:cubicBezTo>
                <a:close/>
                <a:moveTo>
                  <a:pt x="580204" y="290154"/>
                </a:moveTo>
                <a:cubicBezTo>
                  <a:pt x="580204" y="301628"/>
                  <a:pt x="570665" y="310928"/>
                  <a:pt x="558897" y="310928"/>
                </a:cubicBezTo>
                <a:cubicBezTo>
                  <a:pt x="547130" y="310928"/>
                  <a:pt x="537590" y="301628"/>
                  <a:pt x="537590" y="290154"/>
                </a:cubicBezTo>
                <a:cubicBezTo>
                  <a:pt x="537590" y="278681"/>
                  <a:pt x="547130" y="269381"/>
                  <a:pt x="558897" y="269381"/>
                </a:cubicBezTo>
                <a:cubicBezTo>
                  <a:pt x="570660" y="269375"/>
                  <a:pt x="580198" y="278667"/>
                  <a:pt x="580204" y="290134"/>
                </a:cubicBezTo>
                <a:cubicBezTo>
                  <a:pt x="580204" y="290141"/>
                  <a:pt x="580204" y="290148"/>
                  <a:pt x="580204" y="290154"/>
                </a:cubicBezTo>
                <a:close/>
                <a:moveTo>
                  <a:pt x="759685" y="290154"/>
                </a:moveTo>
                <a:cubicBezTo>
                  <a:pt x="759685" y="301628"/>
                  <a:pt x="750146" y="310928"/>
                  <a:pt x="738378" y="310928"/>
                </a:cubicBezTo>
                <a:cubicBezTo>
                  <a:pt x="726611" y="310928"/>
                  <a:pt x="717071" y="301628"/>
                  <a:pt x="717071" y="290154"/>
                </a:cubicBezTo>
                <a:cubicBezTo>
                  <a:pt x="717071" y="278681"/>
                  <a:pt x="726611" y="269381"/>
                  <a:pt x="738378" y="269381"/>
                </a:cubicBezTo>
                <a:cubicBezTo>
                  <a:pt x="750141" y="269375"/>
                  <a:pt x="759679" y="278667"/>
                  <a:pt x="759685" y="290134"/>
                </a:cubicBezTo>
                <a:cubicBezTo>
                  <a:pt x="759685" y="290141"/>
                  <a:pt x="759685" y="290148"/>
                  <a:pt x="759685" y="290154"/>
                </a:cubicBezTo>
                <a:close/>
                <a:moveTo>
                  <a:pt x="939165" y="290154"/>
                </a:moveTo>
                <a:cubicBezTo>
                  <a:pt x="939165" y="301628"/>
                  <a:pt x="929626" y="310928"/>
                  <a:pt x="917858" y="310928"/>
                </a:cubicBezTo>
                <a:cubicBezTo>
                  <a:pt x="906090" y="310928"/>
                  <a:pt x="896551" y="301628"/>
                  <a:pt x="896551" y="290154"/>
                </a:cubicBezTo>
                <a:cubicBezTo>
                  <a:pt x="896551" y="278681"/>
                  <a:pt x="906090" y="269381"/>
                  <a:pt x="917858" y="269381"/>
                </a:cubicBezTo>
                <a:cubicBezTo>
                  <a:pt x="929619" y="269394"/>
                  <a:pt x="939152" y="278687"/>
                  <a:pt x="939165" y="290154"/>
                </a:cubicBezTo>
                <a:close/>
                <a:moveTo>
                  <a:pt x="41812" y="424885"/>
                </a:moveTo>
                <a:cubicBezTo>
                  <a:pt x="41812" y="436358"/>
                  <a:pt x="32272" y="445659"/>
                  <a:pt x="20505" y="445659"/>
                </a:cubicBezTo>
                <a:cubicBezTo>
                  <a:pt x="8737" y="445659"/>
                  <a:pt x="-803" y="436358"/>
                  <a:pt x="-803" y="424885"/>
                </a:cubicBezTo>
                <a:cubicBezTo>
                  <a:pt x="-803" y="413412"/>
                  <a:pt x="8737" y="404112"/>
                  <a:pt x="20505" y="404112"/>
                </a:cubicBezTo>
                <a:cubicBezTo>
                  <a:pt x="32267" y="404106"/>
                  <a:pt x="41806" y="413398"/>
                  <a:pt x="41812" y="424865"/>
                </a:cubicBezTo>
                <a:cubicBezTo>
                  <a:pt x="41812" y="424873"/>
                  <a:pt x="41812" y="424879"/>
                  <a:pt x="41812" y="424885"/>
                </a:cubicBezTo>
                <a:close/>
                <a:moveTo>
                  <a:pt x="221292" y="424885"/>
                </a:moveTo>
                <a:cubicBezTo>
                  <a:pt x="221292" y="436358"/>
                  <a:pt x="211753" y="445659"/>
                  <a:pt x="199985" y="445659"/>
                </a:cubicBezTo>
                <a:cubicBezTo>
                  <a:pt x="188218" y="445659"/>
                  <a:pt x="178678" y="436358"/>
                  <a:pt x="178678" y="424885"/>
                </a:cubicBezTo>
                <a:cubicBezTo>
                  <a:pt x="178678" y="413412"/>
                  <a:pt x="188218" y="404112"/>
                  <a:pt x="199985" y="404112"/>
                </a:cubicBezTo>
                <a:cubicBezTo>
                  <a:pt x="211746" y="404125"/>
                  <a:pt x="221279" y="413418"/>
                  <a:pt x="221292" y="424885"/>
                </a:cubicBezTo>
                <a:close/>
                <a:moveTo>
                  <a:pt x="400724" y="424885"/>
                </a:moveTo>
                <a:cubicBezTo>
                  <a:pt x="400724" y="436358"/>
                  <a:pt x="391183" y="445659"/>
                  <a:pt x="379417" y="445659"/>
                </a:cubicBezTo>
                <a:cubicBezTo>
                  <a:pt x="367649" y="445659"/>
                  <a:pt x="358109" y="436358"/>
                  <a:pt x="358109" y="424885"/>
                </a:cubicBezTo>
                <a:cubicBezTo>
                  <a:pt x="358109" y="413412"/>
                  <a:pt x="367649" y="404112"/>
                  <a:pt x="379417" y="404112"/>
                </a:cubicBezTo>
                <a:cubicBezTo>
                  <a:pt x="391178" y="404106"/>
                  <a:pt x="400717" y="413398"/>
                  <a:pt x="400724" y="424865"/>
                </a:cubicBezTo>
                <a:cubicBezTo>
                  <a:pt x="400724" y="424873"/>
                  <a:pt x="400724" y="424879"/>
                  <a:pt x="400724" y="424885"/>
                </a:cubicBezTo>
                <a:close/>
                <a:moveTo>
                  <a:pt x="580204" y="424885"/>
                </a:moveTo>
                <a:cubicBezTo>
                  <a:pt x="580204" y="436358"/>
                  <a:pt x="570665" y="445659"/>
                  <a:pt x="558897" y="445659"/>
                </a:cubicBezTo>
                <a:cubicBezTo>
                  <a:pt x="547130" y="445659"/>
                  <a:pt x="537590" y="436358"/>
                  <a:pt x="537590" y="424885"/>
                </a:cubicBezTo>
                <a:cubicBezTo>
                  <a:pt x="537590" y="413412"/>
                  <a:pt x="547130" y="404112"/>
                  <a:pt x="558897" y="404112"/>
                </a:cubicBezTo>
                <a:cubicBezTo>
                  <a:pt x="570660" y="404106"/>
                  <a:pt x="580198" y="413398"/>
                  <a:pt x="580204" y="424865"/>
                </a:cubicBezTo>
                <a:cubicBezTo>
                  <a:pt x="580204" y="424873"/>
                  <a:pt x="580204" y="424879"/>
                  <a:pt x="580204" y="424885"/>
                </a:cubicBezTo>
                <a:close/>
                <a:moveTo>
                  <a:pt x="759685" y="424885"/>
                </a:moveTo>
                <a:cubicBezTo>
                  <a:pt x="759685" y="436358"/>
                  <a:pt x="750146" y="445659"/>
                  <a:pt x="738378" y="445659"/>
                </a:cubicBezTo>
                <a:cubicBezTo>
                  <a:pt x="726611" y="445659"/>
                  <a:pt x="717071" y="436358"/>
                  <a:pt x="717071" y="424885"/>
                </a:cubicBezTo>
                <a:cubicBezTo>
                  <a:pt x="717071" y="413412"/>
                  <a:pt x="726611" y="404112"/>
                  <a:pt x="738378" y="404112"/>
                </a:cubicBezTo>
                <a:cubicBezTo>
                  <a:pt x="750141" y="404106"/>
                  <a:pt x="759679" y="413398"/>
                  <a:pt x="759685" y="424865"/>
                </a:cubicBezTo>
                <a:cubicBezTo>
                  <a:pt x="759685" y="424873"/>
                  <a:pt x="759685" y="424879"/>
                  <a:pt x="759685" y="424885"/>
                </a:cubicBezTo>
                <a:close/>
                <a:moveTo>
                  <a:pt x="939165" y="424885"/>
                </a:moveTo>
                <a:cubicBezTo>
                  <a:pt x="939165" y="436358"/>
                  <a:pt x="929626" y="445659"/>
                  <a:pt x="917858" y="445659"/>
                </a:cubicBezTo>
                <a:cubicBezTo>
                  <a:pt x="906090" y="445659"/>
                  <a:pt x="896551" y="436358"/>
                  <a:pt x="896551" y="424885"/>
                </a:cubicBezTo>
                <a:cubicBezTo>
                  <a:pt x="896551" y="413412"/>
                  <a:pt x="906090" y="404112"/>
                  <a:pt x="917858" y="404112"/>
                </a:cubicBezTo>
                <a:cubicBezTo>
                  <a:pt x="929619" y="404125"/>
                  <a:pt x="939152" y="413418"/>
                  <a:pt x="939165" y="424885"/>
                </a:cubicBezTo>
                <a:close/>
                <a:moveTo>
                  <a:pt x="41812" y="559616"/>
                </a:moveTo>
                <a:cubicBezTo>
                  <a:pt x="41812" y="571089"/>
                  <a:pt x="32272" y="580390"/>
                  <a:pt x="20505" y="580390"/>
                </a:cubicBezTo>
                <a:cubicBezTo>
                  <a:pt x="8737" y="580390"/>
                  <a:pt x="-803" y="571089"/>
                  <a:pt x="-803" y="559616"/>
                </a:cubicBezTo>
                <a:cubicBezTo>
                  <a:pt x="-803" y="548143"/>
                  <a:pt x="8737" y="538843"/>
                  <a:pt x="20505" y="538843"/>
                </a:cubicBezTo>
                <a:cubicBezTo>
                  <a:pt x="32267" y="538837"/>
                  <a:pt x="41806" y="548129"/>
                  <a:pt x="41812" y="559596"/>
                </a:cubicBezTo>
                <a:cubicBezTo>
                  <a:pt x="41812" y="559603"/>
                  <a:pt x="41812" y="559609"/>
                  <a:pt x="41812" y="559616"/>
                </a:cubicBezTo>
                <a:close/>
                <a:moveTo>
                  <a:pt x="221292" y="559616"/>
                </a:moveTo>
                <a:cubicBezTo>
                  <a:pt x="221292" y="571089"/>
                  <a:pt x="211753" y="580390"/>
                  <a:pt x="199985" y="580390"/>
                </a:cubicBezTo>
                <a:cubicBezTo>
                  <a:pt x="188218" y="580390"/>
                  <a:pt x="178678" y="571089"/>
                  <a:pt x="178678" y="559616"/>
                </a:cubicBezTo>
                <a:cubicBezTo>
                  <a:pt x="178678" y="548143"/>
                  <a:pt x="188218" y="538843"/>
                  <a:pt x="199985" y="538843"/>
                </a:cubicBezTo>
                <a:cubicBezTo>
                  <a:pt x="211746" y="538855"/>
                  <a:pt x="221279" y="548149"/>
                  <a:pt x="221292" y="559616"/>
                </a:cubicBezTo>
                <a:close/>
                <a:moveTo>
                  <a:pt x="400724" y="559616"/>
                </a:moveTo>
                <a:cubicBezTo>
                  <a:pt x="400724" y="571089"/>
                  <a:pt x="391183" y="580390"/>
                  <a:pt x="379417" y="580390"/>
                </a:cubicBezTo>
                <a:cubicBezTo>
                  <a:pt x="367649" y="580390"/>
                  <a:pt x="358109" y="571089"/>
                  <a:pt x="358109" y="559616"/>
                </a:cubicBezTo>
                <a:cubicBezTo>
                  <a:pt x="358109" y="548143"/>
                  <a:pt x="367649" y="538843"/>
                  <a:pt x="379417" y="538843"/>
                </a:cubicBezTo>
                <a:cubicBezTo>
                  <a:pt x="391178" y="538837"/>
                  <a:pt x="400717" y="548129"/>
                  <a:pt x="400724" y="559596"/>
                </a:cubicBezTo>
                <a:cubicBezTo>
                  <a:pt x="400724" y="559603"/>
                  <a:pt x="400724" y="559609"/>
                  <a:pt x="400724" y="559616"/>
                </a:cubicBezTo>
                <a:close/>
                <a:moveTo>
                  <a:pt x="580204" y="559616"/>
                </a:moveTo>
                <a:cubicBezTo>
                  <a:pt x="580204" y="571089"/>
                  <a:pt x="570665" y="580390"/>
                  <a:pt x="558897" y="580390"/>
                </a:cubicBezTo>
                <a:cubicBezTo>
                  <a:pt x="547130" y="580390"/>
                  <a:pt x="537590" y="571089"/>
                  <a:pt x="537590" y="559616"/>
                </a:cubicBezTo>
                <a:cubicBezTo>
                  <a:pt x="537590" y="548143"/>
                  <a:pt x="547130" y="538843"/>
                  <a:pt x="558897" y="538843"/>
                </a:cubicBezTo>
                <a:cubicBezTo>
                  <a:pt x="570660" y="538837"/>
                  <a:pt x="580198" y="548129"/>
                  <a:pt x="580204" y="559596"/>
                </a:cubicBezTo>
                <a:cubicBezTo>
                  <a:pt x="580204" y="559603"/>
                  <a:pt x="580204" y="559609"/>
                  <a:pt x="580204" y="559616"/>
                </a:cubicBezTo>
                <a:close/>
                <a:moveTo>
                  <a:pt x="759685" y="559616"/>
                </a:moveTo>
                <a:cubicBezTo>
                  <a:pt x="759685" y="571089"/>
                  <a:pt x="750146" y="580390"/>
                  <a:pt x="738378" y="580390"/>
                </a:cubicBezTo>
                <a:cubicBezTo>
                  <a:pt x="726611" y="580390"/>
                  <a:pt x="717071" y="571089"/>
                  <a:pt x="717071" y="559616"/>
                </a:cubicBezTo>
                <a:cubicBezTo>
                  <a:pt x="717071" y="548143"/>
                  <a:pt x="726611" y="538843"/>
                  <a:pt x="738378" y="538843"/>
                </a:cubicBezTo>
                <a:cubicBezTo>
                  <a:pt x="750141" y="538837"/>
                  <a:pt x="759679" y="548129"/>
                  <a:pt x="759685" y="559596"/>
                </a:cubicBezTo>
                <a:cubicBezTo>
                  <a:pt x="759685" y="559603"/>
                  <a:pt x="759685" y="559609"/>
                  <a:pt x="759685" y="559616"/>
                </a:cubicBezTo>
                <a:close/>
                <a:moveTo>
                  <a:pt x="939165" y="559616"/>
                </a:moveTo>
                <a:cubicBezTo>
                  <a:pt x="939165" y="571089"/>
                  <a:pt x="929626" y="580390"/>
                  <a:pt x="917858" y="580390"/>
                </a:cubicBezTo>
                <a:cubicBezTo>
                  <a:pt x="906090" y="580390"/>
                  <a:pt x="896551" y="571089"/>
                  <a:pt x="896551" y="559616"/>
                </a:cubicBezTo>
                <a:cubicBezTo>
                  <a:pt x="896551" y="548143"/>
                  <a:pt x="906090" y="538843"/>
                  <a:pt x="917858" y="538843"/>
                </a:cubicBezTo>
                <a:cubicBezTo>
                  <a:pt x="929619" y="538855"/>
                  <a:pt x="939152" y="548149"/>
                  <a:pt x="939165" y="559616"/>
                </a:cubicBezTo>
                <a:close/>
              </a:path>
            </a:pathLst>
          </a:custGeom>
          <a:solidFill>
            <a:srgbClr val="197DFA"/>
          </a:solidFill>
          <a:ln/>
        </p:spPr>
      </p:sp>
      <p:sp>
        <p:nvSpPr>
          <p:cNvPr id="5" name="Text 1"/>
          <p:cNvSpPr/>
          <p:nvPr/>
        </p:nvSpPr>
        <p:spPr>
          <a:xfrm>
            <a:off x="10422255" y="701675"/>
            <a:ext cx="939165" cy="580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595630" y="512445"/>
            <a:ext cx="9173210" cy="64516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服务机器人送药</a:t>
            </a:r>
            <a:endParaRPr lang="en-US" sz="1600" dirty="0"/>
          </a:p>
        </p:txBody>
      </p:sp>
      <p:pic>
        <p:nvPicPr>
          <p:cNvPr id="7"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pic>
        <p:nvPicPr>
          <p:cNvPr id="8" name="Image 3" descr="https://kimi-img.moonshot.cn/pub/slides/slides_tmpl/image/25-09-08-13:48:46-d2v6sflnfo2stf9dkckg.png">    </p:cNvPr>
          <p:cNvPicPr>
            <a:picLocks noChangeAspect="1"/>
          </p:cNvPicPr>
          <p:nvPr/>
        </p:nvPicPr>
        <p:blipFill>
          <a:blip r:embed="rId5"/>
          <a:srcRect l="0" r="0" t="0" b="0"/>
          <a:stretch/>
        </p:blipFill>
        <p:spPr>
          <a:xfrm>
            <a:off x="7099300" y="1557655"/>
            <a:ext cx="4236720" cy="4236720"/>
          </a:xfrm>
          <a:prstGeom prst="rect">
            <a:avLst/>
          </a:prstGeom>
        </p:spPr>
      </p:pic>
      <p:pic>
        <p:nvPicPr>
          <p:cNvPr id="9" name="Image 4" descr="https://kimi-img.moonshot.cn/pub/slides/slides_tmpl/image/25-09-08-13:48:52-d2v6sh5nfo2stf9dkcq0.png">    </p:cNvPr>
          <p:cNvPicPr>
            <a:picLocks noChangeAspect="1"/>
          </p:cNvPicPr>
          <p:nvPr/>
        </p:nvPicPr>
        <p:blipFill>
          <a:blip r:embed="rId6"/>
          <a:stretch>
            <a:fillRect/>
          </a:stretch>
        </p:blipFill>
        <p:spPr>
          <a:xfrm>
            <a:off x="7218045" y="1670050"/>
            <a:ext cx="3999230" cy="4011295"/>
          </a:xfrm>
          <a:prstGeom prst="rect">
            <a:avLst/>
          </a:prstGeom>
        </p:spPr>
      </p:pic>
      <p:sp>
        <p:nvSpPr>
          <p:cNvPr id="10" name="Text 3"/>
          <p:cNvSpPr/>
          <p:nvPr/>
        </p:nvSpPr>
        <p:spPr>
          <a:xfrm>
            <a:off x="803910" y="2529205"/>
            <a:ext cx="6536690" cy="52197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197DFA"/>
                </a:solidFill>
                <a:latin typeface="MiSans" pitchFamily="34" charset="0"/>
                <a:ea typeface="MiSans" pitchFamily="34" charset="-122"/>
                <a:cs typeface="MiSans" pitchFamily="34" charset="-120"/>
              </a:rPr>
              <a:t>服务机器人中的多模态融合</a:t>
            </a:r>
            <a:endParaRPr lang="en-US" sz="1600" dirty="0"/>
          </a:p>
        </p:txBody>
      </p:sp>
      <p:sp>
        <p:nvSpPr>
          <p:cNvPr id="11" name="Text 4"/>
          <p:cNvSpPr/>
          <p:nvPr/>
        </p:nvSpPr>
        <p:spPr>
          <a:xfrm>
            <a:off x="816610" y="3081655"/>
            <a:ext cx="5596255" cy="2168525"/>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404040"/>
                </a:solidFill>
                <a:latin typeface="MiSans" pitchFamily="34" charset="0"/>
                <a:ea typeface="MiSans" pitchFamily="34" charset="-122"/>
                <a:cs typeface="MiSans" pitchFamily="34" charset="-120"/>
              </a:rPr>
              <a:t>服务机器人通过语音确认病房号，用摄像头识别走廊标识，激光雷达测距避障。这种多模态融合提高了机器人在医院中的服务效率和安全性。</a:t>
            </a:r>
            <a:endParaRPr lang="en-US" sz="1600" dirty="0"/>
          </a:p>
        </p:txBody>
      </p:sp>
    </p:spTree>
  </p:cSld>
  <p:clrMapOvr>
    <a:masterClrMapping/>
  </p:clrMapOvr>
  <p:transition>
    <p:fade/>
    <p:spd val="med"/>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o0.jpg">    </p:cNvPr>
          <p:cNvPicPr>
            <a:picLocks noChangeAspect="1"/>
          </p:cNvPicPr>
          <p:nvPr/>
        </p:nvPicPr>
        <p:blipFill>
          <a:blip r:embed="rId2"/>
          <a:stretch>
            <a:fillRect/>
          </a:stretch>
        </p:blipFill>
        <p:spPr>
          <a:xfrm>
            <a:off x="0" y="0"/>
            <a:ext cx="12192000" cy="6858635"/>
          </a:xfrm>
          <a:prstGeom prst="rect">
            <a:avLst/>
          </a:prstGeom>
        </p:spPr>
      </p:pic>
      <p:pic>
        <p:nvPicPr>
          <p:cNvPr id="3" name="Image 1" descr="https://kimi-img.moonshot.cn/pub/slides/slides_tmpl/image/25-09-08-13:48:46-d2v6sflnfo2stf9dkcl0.png">    </p:cNvPr>
          <p:cNvPicPr>
            <a:picLocks noChangeAspect="1"/>
          </p:cNvPicPr>
          <p:nvPr/>
        </p:nvPicPr>
        <p:blipFill>
          <a:blip r:embed="rId3"/>
          <a:srcRect l="0" r="0" t="3182" b="3182"/>
          <a:stretch/>
        </p:blipFill>
        <p:spPr>
          <a:xfrm rot="3660000">
            <a:off x="866140" y="1471930"/>
            <a:ext cx="1496060" cy="1362710"/>
          </a:xfrm>
          <a:prstGeom prst="rect">
            <a:avLst/>
          </a:prstGeom>
        </p:spPr>
      </p:pic>
      <p:sp>
        <p:nvSpPr>
          <p:cNvPr id="4" name="Shape 0"/>
          <p:cNvSpPr/>
          <p:nvPr/>
        </p:nvSpPr>
        <p:spPr>
          <a:xfrm>
            <a:off x="10724515" y="549275"/>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5" name="Text 1"/>
          <p:cNvSpPr/>
          <p:nvPr/>
        </p:nvSpPr>
        <p:spPr>
          <a:xfrm>
            <a:off x="10724515" y="549275"/>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2" descr="https://kimi-img.moonshot.cn/pub/slides/slides_tmpl/image/25-09-08-13:48:51-d2v6sgtnfo2stf9dkcp0.png">    </p:cNvPr>
          <p:cNvPicPr>
            <a:picLocks noChangeAspect="1"/>
          </p:cNvPicPr>
          <p:nvPr/>
        </p:nvPicPr>
        <p:blipFill>
          <a:blip r:embed="rId4"/>
          <a:srcRect l="0" r="0" t="0" b="6067"/>
          <a:stretch/>
        </p:blipFill>
        <p:spPr>
          <a:xfrm>
            <a:off x="1779905" y="811530"/>
            <a:ext cx="9013825" cy="6046470"/>
          </a:xfrm>
          <a:prstGeom prst="rect">
            <a:avLst/>
          </a:prstGeom>
        </p:spPr>
      </p:pic>
      <p:sp>
        <p:nvSpPr>
          <p:cNvPr id="7" name="Text 2"/>
          <p:cNvSpPr/>
          <p:nvPr/>
        </p:nvSpPr>
        <p:spPr>
          <a:xfrm>
            <a:off x="4490720" y="1254125"/>
            <a:ext cx="3592195" cy="1568450"/>
          </a:xfrm>
          <a:prstGeom prst="rect">
            <a:avLst/>
          </a:prstGeom>
          <a:noFill/>
          <a:ln/>
        </p:spPr>
        <p:txBody>
          <a:bodyPr wrap="square" lIns="91440" tIns="45720" rIns="91440" bIns="45720" rtlCol="0" anchor="t">
            <a:spAutoFit/>
          </a:bodyPr>
          <a:lstStyle/>
          <a:p>
            <a:pPr algn="ctr" indent="0" marL="0">
              <a:lnSpc>
                <a:spcPct val="100000"/>
              </a:lnSpc>
              <a:buNone/>
            </a:pPr>
            <a:r>
              <a:rPr lang="en-US" sz="9600" b="1" dirty="0">
                <a:solidFill>
                  <a:srgbClr val="197DFA"/>
                </a:solidFill>
                <a:latin typeface="MiSans" pitchFamily="34" charset="0"/>
                <a:ea typeface="MiSans" pitchFamily="34" charset="-122"/>
                <a:cs typeface="MiSans" pitchFamily="34" charset="-120"/>
              </a:rPr>
              <a:t>06</a:t>
            </a:r>
            <a:endParaRPr lang="en-US" sz="1600" dirty="0"/>
          </a:p>
        </p:txBody>
      </p:sp>
      <p:sp>
        <p:nvSpPr>
          <p:cNvPr id="8" name="Text 3"/>
          <p:cNvSpPr/>
          <p:nvPr/>
        </p:nvSpPr>
        <p:spPr>
          <a:xfrm>
            <a:off x="4096385" y="2736850"/>
            <a:ext cx="4133215" cy="1076325"/>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262626"/>
                </a:solidFill>
                <a:latin typeface="MiSans" pitchFamily="34" charset="0"/>
                <a:ea typeface="MiSans" pitchFamily="34" charset="-122"/>
                <a:cs typeface="MiSans" pitchFamily="34" charset="-120"/>
              </a:rPr>
              <a:t>互动与总结</a:t>
            </a:r>
            <a:endParaRPr lang="en-US" sz="1600" dirty="0"/>
          </a:p>
        </p:txBody>
      </p:sp>
      <p:pic>
        <p:nvPicPr>
          <p:cNvPr id="9" name="Image 3" descr="https://kimi-img.moonshot.cn/pub/slides/slides_tmpl/image/25-09-08-13:48:46-d2v6sflnfo2stf9dkcl0.png">    </p:cNvPr>
          <p:cNvPicPr>
            <a:picLocks noChangeAspect="1"/>
          </p:cNvPicPr>
          <p:nvPr/>
        </p:nvPicPr>
        <p:blipFill>
          <a:blip r:embed="rId5"/>
          <a:srcRect l="0" r="0" t="3182" b="3182"/>
          <a:stretch/>
        </p:blipFill>
        <p:spPr>
          <a:xfrm rot="3660000">
            <a:off x="9911080" y="3326130"/>
            <a:ext cx="1117600" cy="1017905"/>
          </a:xfrm>
          <a:prstGeom prst="rect">
            <a:avLst/>
          </a:prstGeom>
        </p:spPr>
      </p:pic>
      <p:sp>
        <p:nvSpPr>
          <p:cNvPr id="10" name="Shape 4"/>
          <p:cNvSpPr/>
          <p:nvPr/>
        </p:nvSpPr>
        <p:spPr>
          <a:xfrm>
            <a:off x="860425" y="423037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11" name="Text 5"/>
          <p:cNvSpPr/>
          <p:nvPr/>
        </p:nvSpPr>
        <p:spPr>
          <a:xfrm>
            <a:off x="860425" y="423037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transition>
    <p:fade/>
    <p:spd val="med"/>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4-d2v6shlnfo2stf9dkcsg.jpg">    </p:cNvPr>
          <p:cNvPicPr>
            <a:picLocks noChangeAspect="1"/>
          </p:cNvPicPr>
          <p:nvPr/>
        </p:nvPicPr>
        <p:blipFill>
          <a:blip r:embed="rId3"/>
          <a:srcRect l="1405" r="-1405" t="20966" b="40120"/>
          <a:stretch/>
        </p:blipFill>
        <p:spPr>
          <a:xfrm>
            <a:off x="3829050" y="1718945"/>
            <a:ext cx="8362950" cy="2440940"/>
          </a:xfrm>
          <a:prstGeom prst="rect">
            <a:avLst/>
          </a:prstGeom>
        </p:spPr>
      </p:pic>
      <p:sp>
        <p:nvSpPr>
          <p:cNvPr id="4" name="Shape 0"/>
          <p:cNvSpPr/>
          <p:nvPr/>
        </p:nvSpPr>
        <p:spPr>
          <a:xfrm>
            <a:off x="10795" y="1735455"/>
            <a:ext cx="3619500" cy="2439670"/>
          </a:xfrm>
          <a:prstGeom prst="rect">
            <a:avLst/>
          </a:prstGeom>
          <a:solidFill>
            <a:srgbClr val="197DFA"/>
          </a:solidFill>
          <a:ln/>
        </p:spPr>
      </p:sp>
      <p:sp>
        <p:nvSpPr>
          <p:cNvPr id="5" name="Text 1"/>
          <p:cNvSpPr/>
          <p:nvPr/>
        </p:nvSpPr>
        <p:spPr>
          <a:xfrm>
            <a:off x="10795" y="1735455"/>
            <a:ext cx="3619500" cy="24396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2"/>
          <p:cNvSpPr/>
          <p:nvPr/>
        </p:nvSpPr>
        <p:spPr>
          <a:xfrm>
            <a:off x="595630" y="5124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传感器功能快问快答</a:t>
            </a:r>
            <a:endParaRPr lang="en-US" sz="1600" dirty="0"/>
          </a:p>
        </p:txBody>
      </p:sp>
      <p:pic>
        <p:nvPicPr>
          <p:cNvPr id="7"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sp>
        <p:nvSpPr>
          <p:cNvPr id="8" name="Shape 3"/>
          <p:cNvSpPr/>
          <p:nvPr/>
        </p:nvSpPr>
        <p:spPr>
          <a:xfrm>
            <a:off x="10052050" y="609600"/>
            <a:ext cx="1160145" cy="822960"/>
          </a:xfrm>
          <a:custGeom>
            <a:avLst/>
            <a:gdLst/>
            <a:ahLst/>
            <a:cxnLst/>
            <a:rect l="l" t="t" r="r" b="b"/>
            <a:pathLst>
              <a:path w="1160145" h="822960">
                <a:moveTo>
                  <a:pt x="51650" y="29341"/>
                </a:moveTo>
                <a:cubicBezTo>
                  <a:pt x="51650" y="45609"/>
                  <a:pt x="39866" y="58797"/>
                  <a:pt x="25329" y="58797"/>
                </a:cubicBezTo>
                <a:cubicBezTo>
                  <a:pt x="10793" y="58797"/>
                  <a:pt x="-991" y="45609"/>
                  <a:pt x="-991" y="29341"/>
                </a:cubicBezTo>
                <a:cubicBezTo>
                  <a:pt x="-991" y="13073"/>
                  <a:pt x="10793" y="-115"/>
                  <a:pt x="25329" y="-115"/>
                </a:cubicBezTo>
                <a:cubicBezTo>
                  <a:pt x="39860" y="-123"/>
                  <a:pt x="51642" y="13053"/>
                  <a:pt x="51650" y="29313"/>
                </a:cubicBezTo>
                <a:cubicBezTo>
                  <a:pt x="51650" y="29323"/>
                  <a:pt x="51650" y="29332"/>
                  <a:pt x="51650" y="29341"/>
                </a:cubicBezTo>
                <a:close/>
                <a:moveTo>
                  <a:pt x="273361" y="29341"/>
                </a:moveTo>
                <a:cubicBezTo>
                  <a:pt x="273361" y="45609"/>
                  <a:pt x="261577" y="58797"/>
                  <a:pt x="247041" y="58797"/>
                </a:cubicBezTo>
                <a:cubicBezTo>
                  <a:pt x="232505" y="58797"/>
                  <a:pt x="220720" y="45609"/>
                  <a:pt x="220720" y="29341"/>
                </a:cubicBezTo>
                <a:cubicBezTo>
                  <a:pt x="220720" y="13073"/>
                  <a:pt x="232505" y="-115"/>
                  <a:pt x="247041" y="-115"/>
                </a:cubicBezTo>
                <a:cubicBezTo>
                  <a:pt x="261569" y="-96"/>
                  <a:pt x="273345" y="13081"/>
                  <a:pt x="273361" y="29341"/>
                </a:cubicBezTo>
                <a:close/>
                <a:moveTo>
                  <a:pt x="495012" y="29341"/>
                </a:moveTo>
                <a:cubicBezTo>
                  <a:pt x="495012" y="45609"/>
                  <a:pt x="483227" y="58797"/>
                  <a:pt x="468691" y="58797"/>
                </a:cubicBezTo>
                <a:cubicBezTo>
                  <a:pt x="454155" y="58797"/>
                  <a:pt x="442371" y="45609"/>
                  <a:pt x="442371" y="29341"/>
                </a:cubicBezTo>
                <a:cubicBezTo>
                  <a:pt x="442371" y="13073"/>
                  <a:pt x="454155" y="-115"/>
                  <a:pt x="468691" y="-115"/>
                </a:cubicBezTo>
                <a:cubicBezTo>
                  <a:pt x="483220" y="-123"/>
                  <a:pt x="495003" y="13053"/>
                  <a:pt x="495012" y="29313"/>
                </a:cubicBezTo>
                <a:cubicBezTo>
                  <a:pt x="495012" y="29323"/>
                  <a:pt x="495012" y="29332"/>
                  <a:pt x="495012" y="29341"/>
                </a:cubicBezTo>
                <a:close/>
                <a:moveTo>
                  <a:pt x="716723" y="29341"/>
                </a:moveTo>
                <a:cubicBezTo>
                  <a:pt x="716723" y="45609"/>
                  <a:pt x="704939" y="58797"/>
                  <a:pt x="690403" y="58797"/>
                </a:cubicBezTo>
                <a:cubicBezTo>
                  <a:pt x="675866" y="58797"/>
                  <a:pt x="664082" y="45609"/>
                  <a:pt x="664082" y="29341"/>
                </a:cubicBezTo>
                <a:cubicBezTo>
                  <a:pt x="664082" y="13073"/>
                  <a:pt x="675866" y="-115"/>
                  <a:pt x="690403" y="-115"/>
                </a:cubicBezTo>
                <a:cubicBezTo>
                  <a:pt x="704933" y="-123"/>
                  <a:pt x="716715" y="13053"/>
                  <a:pt x="716723" y="29313"/>
                </a:cubicBezTo>
                <a:cubicBezTo>
                  <a:pt x="716723" y="29323"/>
                  <a:pt x="716723" y="29332"/>
                  <a:pt x="716723" y="29341"/>
                </a:cubicBezTo>
                <a:close/>
                <a:moveTo>
                  <a:pt x="938435" y="29341"/>
                </a:moveTo>
                <a:cubicBezTo>
                  <a:pt x="938435" y="45609"/>
                  <a:pt x="926651" y="58797"/>
                  <a:pt x="912114" y="58797"/>
                </a:cubicBezTo>
                <a:cubicBezTo>
                  <a:pt x="897579" y="58797"/>
                  <a:pt x="885794" y="45609"/>
                  <a:pt x="885794" y="29341"/>
                </a:cubicBezTo>
                <a:cubicBezTo>
                  <a:pt x="885794" y="13073"/>
                  <a:pt x="897579" y="-115"/>
                  <a:pt x="912114" y="-115"/>
                </a:cubicBezTo>
                <a:cubicBezTo>
                  <a:pt x="926644" y="-123"/>
                  <a:pt x="938427" y="13053"/>
                  <a:pt x="938435" y="29313"/>
                </a:cubicBezTo>
                <a:cubicBezTo>
                  <a:pt x="938435" y="29323"/>
                  <a:pt x="938435" y="29332"/>
                  <a:pt x="938435" y="29341"/>
                </a:cubicBezTo>
                <a:close/>
                <a:moveTo>
                  <a:pt x="1160145" y="29341"/>
                </a:moveTo>
                <a:cubicBezTo>
                  <a:pt x="1160145" y="45609"/>
                  <a:pt x="1148361" y="58797"/>
                  <a:pt x="1133824" y="58797"/>
                </a:cubicBezTo>
                <a:cubicBezTo>
                  <a:pt x="1119288" y="58797"/>
                  <a:pt x="1107504" y="45609"/>
                  <a:pt x="1107504" y="29341"/>
                </a:cubicBezTo>
                <a:cubicBezTo>
                  <a:pt x="1107504" y="13073"/>
                  <a:pt x="1119288" y="-115"/>
                  <a:pt x="1133824" y="-115"/>
                </a:cubicBezTo>
                <a:cubicBezTo>
                  <a:pt x="1148353" y="-96"/>
                  <a:pt x="1160129" y="13081"/>
                  <a:pt x="1160145" y="29341"/>
                </a:cubicBezTo>
                <a:close/>
                <a:moveTo>
                  <a:pt x="51650" y="220382"/>
                </a:moveTo>
                <a:cubicBezTo>
                  <a:pt x="51650" y="236650"/>
                  <a:pt x="39866" y="249838"/>
                  <a:pt x="25329" y="249838"/>
                </a:cubicBezTo>
                <a:cubicBezTo>
                  <a:pt x="10793" y="249838"/>
                  <a:pt x="-991" y="236650"/>
                  <a:pt x="-991" y="220382"/>
                </a:cubicBezTo>
                <a:cubicBezTo>
                  <a:pt x="-991" y="204114"/>
                  <a:pt x="10793" y="190926"/>
                  <a:pt x="25329" y="190926"/>
                </a:cubicBezTo>
                <a:cubicBezTo>
                  <a:pt x="39860" y="190918"/>
                  <a:pt x="51642" y="204094"/>
                  <a:pt x="51650" y="220354"/>
                </a:cubicBezTo>
                <a:cubicBezTo>
                  <a:pt x="51650" y="220364"/>
                  <a:pt x="51650" y="220373"/>
                  <a:pt x="51650" y="220382"/>
                </a:cubicBezTo>
                <a:close/>
                <a:moveTo>
                  <a:pt x="273361" y="220382"/>
                </a:moveTo>
                <a:cubicBezTo>
                  <a:pt x="273361" y="236650"/>
                  <a:pt x="261577" y="249838"/>
                  <a:pt x="247041" y="249838"/>
                </a:cubicBezTo>
                <a:cubicBezTo>
                  <a:pt x="232505" y="249838"/>
                  <a:pt x="220720" y="236650"/>
                  <a:pt x="220720" y="220382"/>
                </a:cubicBezTo>
                <a:cubicBezTo>
                  <a:pt x="220720" y="204114"/>
                  <a:pt x="232505" y="190926"/>
                  <a:pt x="247041" y="190926"/>
                </a:cubicBezTo>
                <a:cubicBezTo>
                  <a:pt x="261569" y="190945"/>
                  <a:pt x="273345" y="204122"/>
                  <a:pt x="273361" y="220382"/>
                </a:cubicBezTo>
                <a:close/>
                <a:moveTo>
                  <a:pt x="495012" y="220382"/>
                </a:moveTo>
                <a:cubicBezTo>
                  <a:pt x="495012" y="236650"/>
                  <a:pt x="483227" y="249838"/>
                  <a:pt x="468691" y="249838"/>
                </a:cubicBezTo>
                <a:cubicBezTo>
                  <a:pt x="454155" y="249838"/>
                  <a:pt x="442371" y="236650"/>
                  <a:pt x="442371" y="220382"/>
                </a:cubicBezTo>
                <a:cubicBezTo>
                  <a:pt x="442371" y="204114"/>
                  <a:pt x="454155" y="190926"/>
                  <a:pt x="468691" y="190926"/>
                </a:cubicBezTo>
                <a:cubicBezTo>
                  <a:pt x="483220" y="190918"/>
                  <a:pt x="495003" y="204094"/>
                  <a:pt x="495012" y="220354"/>
                </a:cubicBezTo>
                <a:cubicBezTo>
                  <a:pt x="495012" y="220364"/>
                  <a:pt x="495012" y="220373"/>
                  <a:pt x="495012" y="220382"/>
                </a:cubicBezTo>
                <a:close/>
                <a:moveTo>
                  <a:pt x="716723" y="220382"/>
                </a:moveTo>
                <a:cubicBezTo>
                  <a:pt x="716723" y="236650"/>
                  <a:pt x="704939" y="249838"/>
                  <a:pt x="690403" y="249838"/>
                </a:cubicBezTo>
                <a:cubicBezTo>
                  <a:pt x="675866" y="249838"/>
                  <a:pt x="664082" y="236650"/>
                  <a:pt x="664082" y="220382"/>
                </a:cubicBezTo>
                <a:cubicBezTo>
                  <a:pt x="664082" y="204114"/>
                  <a:pt x="675866" y="190926"/>
                  <a:pt x="690403" y="190926"/>
                </a:cubicBezTo>
                <a:cubicBezTo>
                  <a:pt x="704933" y="190918"/>
                  <a:pt x="716715" y="204094"/>
                  <a:pt x="716723" y="220354"/>
                </a:cubicBezTo>
                <a:cubicBezTo>
                  <a:pt x="716723" y="220364"/>
                  <a:pt x="716723" y="220373"/>
                  <a:pt x="716723" y="220382"/>
                </a:cubicBezTo>
                <a:close/>
                <a:moveTo>
                  <a:pt x="938435" y="220382"/>
                </a:moveTo>
                <a:cubicBezTo>
                  <a:pt x="938435" y="236650"/>
                  <a:pt x="926651" y="249838"/>
                  <a:pt x="912114" y="249838"/>
                </a:cubicBezTo>
                <a:cubicBezTo>
                  <a:pt x="897579" y="249838"/>
                  <a:pt x="885794" y="236650"/>
                  <a:pt x="885794" y="220382"/>
                </a:cubicBezTo>
                <a:cubicBezTo>
                  <a:pt x="885794" y="204114"/>
                  <a:pt x="897579" y="190926"/>
                  <a:pt x="912114" y="190926"/>
                </a:cubicBezTo>
                <a:cubicBezTo>
                  <a:pt x="926644" y="190918"/>
                  <a:pt x="938427" y="204094"/>
                  <a:pt x="938435" y="220354"/>
                </a:cubicBezTo>
                <a:cubicBezTo>
                  <a:pt x="938435" y="220364"/>
                  <a:pt x="938435" y="220373"/>
                  <a:pt x="938435" y="220382"/>
                </a:cubicBezTo>
                <a:close/>
                <a:moveTo>
                  <a:pt x="1160145" y="220382"/>
                </a:moveTo>
                <a:cubicBezTo>
                  <a:pt x="1160145" y="236650"/>
                  <a:pt x="1148361" y="249838"/>
                  <a:pt x="1133824" y="249838"/>
                </a:cubicBezTo>
                <a:cubicBezTo>
                  <a:pt x="1119288" y="249838"/>
                  <a:pt x="1107504" y="236650"/>
                  <a:pt x="1107504" y="220382"/>
                </a:cubicBezTo>
                <a:cubicBezTo>
                  <a:pt x="1107504" y="204114"/>
                  <a:pt x="1119288" y="190926"/>
                  <a:pt x="1133824" y="190926"/>
                </a:cubicBezTo>
                <a:cubicBezTo>
                  <a:pt x="1148353" y="190945"/>
                  <a:pt x="1160129" y="204122"/>
                  <a:pt x="1160145" y="220382"/>
                </a:cubicBezTo>
                <a:close/>
                <a:moveTo>
                  <a:pt x="51650" y="411423"/>
                </a:moveTo>
                <a:cubicBezTo>
                  <a:pt x="51650" y="427691"/>
                  <a:pt x="39866" y="440878"/>
                  <a:pt x="25329" y="440878"/>
                </a:cubicBezTo>
                <a:cubicBezTo>
                  <a:pt x="10793" y="440878"/>
                  <a:pt x="-991" y="427691"/>
                  <a:pt x="-991" y="411423"/>
                </a:cubicBezTo>
                <a:cubicBezTo>
                  <a:pt x="-991" y="395154"/>
                  <a:pt x="10793" y="381967"/>
                  <a:pt x="25329" y="381967"/>
                </a:cubicBezTo>
                <a:cubicBezTo>
                  <a:pt x="39860" y="381959"/>
                  <a:pt x="51642" y="395134"/>
                  <a:pt x="51650" y="411394"/>
                </a:cubicBezTo>
                <a:cubicBezTo>
                  <a:pt x="51650" y="411403"/>
                  <a:pt x="51650" y="411413"/>
                  <a:pt x="51650" y="411423"/>
                </a:cubicBezTo>
                <a:close/>
                <a:moveTo>
                  <a:pt x="273361" y="411423"/>
                </a:moveTo>
                <a:cubicBezTo>
                  <a:pt x="273361" y="427691"/>
                  <a:pt x="261577" y="440878"/>
                  <a:pt x="247041" y="440878"/>
                </a:cubicBezTo>
                <a:cubicBezTo>
                  <a:pt x="232505" y="440878"/>
                  <a:pt x="220720" y="427691"/>
                  <a:pt x="220720" y="411423"/>
                </a:cubicBezTo>
                <a:cubicBezTo>
                  <a:pt x="220720" y="395154"/>
                  <a:pt x="232505" y="381967"/>
                  <a:pt x="247041" y="381967"/>
                </a:cubicBezTo>
                <a:cubicBezTo>
                  <a:pt x="261569" y="381986"/>
                  <a:pt x="273345" y="395162"/>
                  <a:pt x="273361" y="411423"/>
                </a:cubicBezTo>
                <a:close/>
                <a:moveTo>
                  <a:pt x="495012" y="411423"/>
                </a:moveTo>
                <a:cubicBezTo>
                  <a:pt x="495012" y="427691"/>
                  <a:pt x="483227" y="440878"/>
                  <a:pt x="468691" y="440878"/>
                </a:cubicBezTo>
                <a:cubicBezTo>
                  <a:pt x="454155" y="440878"/>
                  <a:pt x="442371" y="427691"/>
                  <a:pt x="442371" y="411423"/>
                </a:cubicBezTo>
                <a:cubicBezTo>
                  <a:pt x="442371" y="395154"/>
                  <a:pt x="454155" y="381967"/>
                  <a:pt x="468691" y="381967"/>
                </a:cubicBezTo>
                <a:cubicBezTo>
                  <a:pt x="483220" y="381959"/>
                  <a:pt x="495003" y="395134"/>
                  <a:pt x="495012" y="411394"/>
                </a:cubicBezTo>
                <a:cubicBezTo>
                  <a:pt x="495012" y="411403"/>
                  <a:pt x="495012" y="411413"/>
                  <a:pt x="495012" y="411423"/>
                </a:cubicBezTo>
                <a:close/>
                <a:moveTo>
                  <a:pt x="716723" y="411423"/>
                </a:moveTo>
                <a:cubicBezTo>
                  <a:pt x="716723" y="427691"/>
                  <a:pt x="704939" y="440878"/>
                  <a:pt x="690403" y="440878"/>
                </a:cubicBezTo>
                <a:cubicBezTo>
                  <a:pt x="675866" y="440878"/>
                  <a:pt x="664082" y="427691"/>
                  <a:pt x="664082" y="411423"/>
                </a:cubicBezTo>
                <a:cubicBezTo>
                  <a:pt x="664082" y="395154"/>
                  <a:pt x="675866" y="381967"/>
                  <a:pt x="690403" y="381967"/>
                </a:cubicBezTo>
                <a:cubicBezTo>
                  <a:pt x="704933" y="381959"/>
                  <a:pt x="716715" y="395134"/>
                  <a:pt x="716723" y="411394"/>
                </a:cubicBezTo>
                <a:cubicBezTo>
                  <a:pt x="716723" y="411403"/>
                  <a:pt x="716723" y="411413"/>
                  <a:pt x="716723" y="411423"/>
                </a:cubicBezTo>
                <a:close/>
                <a:moveTo>
                  <a:pt x="938435" y="411423"/>
                </a:moveTo>
                <a:cubicBezTo>
                  <a:pt x="938435" y="427691"/>
                  <a:pt x="926651" y="440878"/>
                  <a:pt x="912114" y="440878"/>
                </a:cubicBezTo>
                <a:cubicBezTo>
                  <a:pt x="897579" y="440878"/>
                  <a:pt x="885794" y="427691"/>
                  <a:pt x="885794" y="411423"/>
                </a:cubicBezTo>
                <a:cubicBezTo>
                  <a:pt x="885794" y="395154"/>
                  <a:pt x="897579" y="381967"/>
                  <a:pt x="912114" y="381967"/>
                </a:cubicBezTo>
                <a:cubicBezTo>
                  <a:pt x="926644" y="381959"/>
                  <a:pt x="938427" y="395134"/>
                  <a:pt x="938435" y="411394"/>
                </a:cubicBezTo>
                <a:cubicBezTo>
                  <a:pt x="938435" y="411403"/>
                  <a:pt x="938435" y="411413"/>
                  <a:pt x="938435" y="411423"/>
                </a:cubicBezTo>
                <a:close/>
                <a:moveTo>
                  <a:pt x="1160145" y="411423"/>
                </a:moveTo>
                <a:cubicBezTo>
                  <a:pt x="1160145" y="427691"/>
                  <a:pt x="1148361" y="440878"/>
                  <a:pt x="1133824" y="440878"/>
                </a:cubicBezTo>
                <a:cubicBezTo>
                  <a:pt x="1119288" y="440878"/>
                  <a:pt x="1107504" y="427691"/>
                  <a:pt x="1107504" y="411423"/>
                </a:cubicBezTo>
                <a:cubicBezTo>
                  <a:pt x="1107504" y="395154"/>
                  <a:pt x="1119288" y="381967"/>
                  <a:pt x="1133824" y="381967"/>
                </a:cubicBezTo>
                <a:cubicBezTo>
                  <a:pt x="1148353" y="381986"/>
                  <a:pt x="1160129" y="395162"/>
                  <a:pt x="1160145" y="411423"/>
                </a:cubicBezTo>
                <a:close/>
                <a:moveTo>
                  <a:pt x="51650" y="602463"/>
                </a:moveTo>
                <a:cubicBezTo>
                  <a:pt x="51650" y="618731"/>
                  <a:pt x="39866" y="631919"/>
                  <a:pt x="25329" y="631919"/>
                </a:cubicBezTo>
                <a:cubicBezTo>
                  <a:pt x="10793" y="631919"/>
                  <a:pt x="-991" y="618731"/>
                  <a:pt x="-991" y="602463"/>
                </a:cubicBezTo>
                <a:cubicBezTo>
                  <a:pt x="-991" y="586195"/>
                  <a:pt x="10793" y="573007"/>
                  <a:pt x="25329" y="573007"/>
                </a:cubicBezTo>
                <a:cubicBezTo>
                  <a:pt x="39860" y="572999"/>
                  <a:pt x="51642" y="586175"/>
                  <a:pt x="51650" y="602435"/>
                </a:cubicBezTo>
                <a:cubicBezTo>
                  <a:pt x="51650" y="602445"/>
                  <a:pt x="51650" y="602454"/>
                  <a:pt x="51650" y="602463"/>
                </a:cubicBezTo>
                <a:close/>
                <a:moveTo>
                  <a:pt x="273361" y="602463"/>
                </a:moveTo>
                <a:cubicBezTo>
                  <a:pt x="273361" y="618731"/>
                  <a:pt x="261577" y="631919"/>
                  <a:pt x="247041" y="631919"/>
                </a:cubicBezTo>
                <a:cubicBezTo>
                  <a:pt x="232505" y="631919"/>
                  <a:pt x="220720" y="618731"/>
                  <a:pt x="220720" y="602463"/>
                </a:cubicBezTo>
                <a:cubicBezTo>
                  <a:pt x="220720" y="586195"/>
                  <a:pt x="232505" y="573007"/>
                  <a:pt x="247041" y="573007"/>
                </a:cubicBezTo>
                <a:cubicBezTo>
                  <a:pt x="261569" y="573027"/>
                  <a:pt x="273345" y="586203"/>
                  <a:pt x="273361" y="602463"/>
                </a:cubicBezTo>
                <a:close/>
                <a:moveTo>
                  <a:pt x="495012" y="602463"/>
                </a:moveTo>
                <a:cubicBezTo>
                  <a:pt x="495012" y="618731"/>
                  <a:pt x="483227" y="631919"/>
                  <a:pt x="468691" y="631919"/>
                </a:cubicBezTo>
                <a:cubicBezTo>
                  <a:pt x="454155" y="631919"/>
                  <a:pt x="442371" y="618731"/>
                  <a:pt x="442371" y="602463"/>
                </a:cubicBezTo>
                <a:cubicBezTo>
                  <a:pt x="442371" y="586195"/>
                  <a:pt x="454155" y="573007"/>
                  <a:pt x="468691" y="573007"/>
                </a:cubicBezTo>
                <a:cubicBezTo>
                  <a:pt x="483220" y="572999"/>
                  <a:pt x="495003" y="586175"/>
                  <a:pt x="495012" y="602435"/>
                </a:cubicBezTo>
                <a:cubicBezTo>
                  <a:pt x="495012" y="602445"/>
                  <a:pt x="495012" y="602454"/>
                  <a:pt x="495012" y="602463"/>
                </a:cubicBezTo>
                <a:close/>
                <a:moveTo>
                  <a:pt x="716723" y="602463"/>
                </a:moveTo>
                <a:cubicBezTo>
                  <a:pt x="716723" y="618731"/>
                  <a:pt x="704939" y="631919"/>
                  <a:pt x="690403" y="631919"/>
                </a:cubicBezTo>
                <a:cubicBezTo>
                  <a:pt x="675866" y="631919"/>
                  <a:pt x="664082" y="618731"/>
                  <a:pt x="664082" y="602463"/>
                </a:cubicBezTo>
                <a:cubicBezTo>
                  <a:pt x="664082" y="586195"/>
                  <a:pt x="675866" y="573007"/>
                  <a:pt x="690403" y="573007"/>
                </a:cubicBezTo>
                <a:cubicBezTo>
                  <a:pt x="704933" y="572999"/>
                  <a:pt x="716715" y="586175"/>
                  <a:pt x="716723" y="602435"/>
                </a:cubicBezTo>
                <a:cubicBezTo>
                  <a:pt x="716723" y="602445"/>
                  <a:pt x="716723" y="602454"/>
                  <a:pt x="716723" y="602463"/>
                </a:cubicBezTo>
                <a:close/>
                <a:moveTo>
                  <a:pt x="938435" y="602463"/>
                </a:moveTo>
                <a:cubicBezTo>
                  <a:pt x="938435" y="618731"/>
                  <a:pt x="926651" y="631919"/>
                  <a:pt x="912114" y="631919"/>
                </a:cubicBezTo>
                <a:cubicBezTo>
                  <a:pt x="897579" y="631919"/>
                  <a:pt x="885794" y="618731"/>
                  <a:pt x="885794" y="602463"/>
                </a:cubicBezTo>
                <a:cubicBezTo>
                  <a:pt x="885794" y="586195"/>
                  <a:pt x="897579" y="573007"/>
                  <a:pt x="912114" y="573007"/>
                </a:cubicBezTo>
                <a:cubicBezTo>
                  <a:pt x="926644" y="572999"/>
                  <a:pt x="938427" y="586175"/>
                  <a:pt x="938435" y="602435"/>
                </a:cubicBezTo>
                <a:cubicBezTo>
                  <a:pt x="938435" y="602445"/>
                  <a:pt x="938435" y="602454"/>
                  <a:pt x="938435" y="602463"/>
                </a:cubicBezTo>
                <a:close/>
                <a:moveTo>
                  <a:pt x="1160145" y="602463"/>
                </a:moveTo>
                <a:cubicBezTo>
                  <a:pt x="1160145" y="618731"/>
                  <a:pt x="1148361" y="631919"/>
                  <a:pt x="1133824" y="631919"/>
                </a:cubicBezTo>
                <a:cubicBezTo>
                  <a:pt x="1119288" y="631919"/>
                  <a:pt x="1107504" y="618731"/>
                  <a:pt x="1107504" y="602463"/>
                </a:cubicBezTo>
                <a:cubicBezTo>
                  <a:pt x="1107504" y="586195"/>
                  <a:pt x="1119288" y="573007"/>
                  <a:pt x="1133824" y="573007"/>
                </a:cubicBezTo>
                <a:cubicBezTo>
                  <a:pt x="1148353" y="573027"/>
                  <a:pt x="1160129" y="586203"/>
                  <a:pt x="1160145" y="602463"/>
                </a:cubicBezTo>
                <a:close/>
                <a:moveTo>
                  <a:pt x="51650" y="793504"/>
                </a:moveTo>
                <a:cubicBezTo>
                  <a:pt x="51650" y="809772"/>
                  <a:pt x="39866" y="822960"/>
                  <a:pt x="25329" y="822960"/>
                </a:cubicBezTo>
                <a:cubicBezTo>
                  <a:pt x="10793" y="822960"/>
                  <a:pt x="-991" y="809772"/>
                  <a:pt x="-991" y="793504"/>
                </a:cubicBezTo>
                <a:cubicBezTo>
                  <a:pt x="-991" y="777236"/>
                  <a:pt x="10793" y="764048"/>
                  <a:pt x="25329" y="764048"/>
                </a:cubicBezTo>
                <a:cubicBezTo>
                  <a:pt x="39860" y="764040"/>
                  <a:pt x="51642" y="777215"/>
                  <a:pt x="51650" y="793476"/>
                </a:cubicBezTo>
                <a:cubicBezTo>
                  <a:pt x="51650" y="793485"/>
                  <a:pt x="51650" y="793494"/>
                  <a:pt x="51650" y="793504"/>
                </a:cubicBezTo>
                <a:close/>
                <a:moveTo>
                  <a:pt x="273361" y="793504"/>
                </a:moveTo>
                <a:cubicBezTo>
                  <a:pt x="273361" y="809772"/>
                  <a:pt x="261577" y="822960"/>
                  <a:pt x="247041" y="822960"/>
                </a:cubicBezTo>
                <a:cubicBezTo>
                  <a:pt x="232505" y="822960"/>
                  <a:pt x="220720" y="809772"/>
                  <a:pt x="220720" y="793504"/>
                </a:cubicBezTo>
                <a:cubicBezTo>
                  <a:pt x="220720" y="777236"/>
                  <a:pt x="232505" y="764048"/>
                  <a:pt x="247041" y="764048"/>
                </a:cubicBezTo>
                <a:cubicBezTo>
                  <a:pt x="261569" y="764066"/>
                  <a:pt x="273345" y="777244"/>
                  <a:pt x="273361" y="793504"/>
                </a:cubicBezTo>
                <a:close/>
                <a:moveTo>
                  <a:pt x="495012" y="793504"/>
                </a:moveTo>
                <a:cubicBezTo>
                  <a:pt x="495012" y="809772"/>
                  <a:pt x="483227" y="822960"/>
                  <a:pt x="468691" y="822960"/>
                </a:cubicBezTo>
                <a:cubicBezTo>
                  <a:pt x="454155" y="822960"/>
                  <a:pt x="442371" y="809772"/>
                  <a:pt x="442371" y="793504"/>
                </a:cubicBezTo>
                <a:cubicBezTo>
                  <a:pt x="442371" y="777236"/>
                  <a:pt x="454155" y="764048"/>
                  <a:pt x="468691" y="764048"/>
                </a:cubicBezTo>
                <a:cubicBezTo>
                  <a:pt x="483220" y="764040"/>
                  <a:pt x="495003" y="777215"/>
                  <a:pt x="495012" y="793476"/>
                </a:cubicBezTo>
                <a:cubicBezTo>
                  <a:pt x="495012" y="793485"/>
                  <a:pt x="495012" y="793494"/>
                  <a:pt x="495012" y="793504"/>
                </a:cubicBezTo>
                <a:close/>
                <a:moveTo>
                  <a:pt x="716723" y="793504"/>
                </a:moveTo>
                <a:cubicBezTo>
                  <a:pt x="716723" y="809772"/>
                  <a:pt x="704939" y="822960"/>
                  <a:pt x="690403" y="822960"/>
                </a:cubicBezTo>
                <a:cubicBezTo>
                  <a:pt x="675866" y="822960"/>
                  <a:pt x="664082" y="809772"/>
                  <a:pt x="664082" y="793504"/>
                </a:cubicBezTo>
                <a:cubicBezTo>
                  <a:pt x="664082" y="777236"/>
                  <a:pt x="675866" y="764048"/>
                  <a:pt x="690403" y="764048"/>
                </a:cubicBezTo>
                <a:cubicBezTo>
                  <a:pt x="704933" y="764040"/>
                  <a:pt x="716715" y="777215"/>
                  <a:pt x="716723" y="793476"/>
                </a:cubicBezTo>
                <a:cubicBezTo>
                  <a:pt x="716723" y="793485"/>
                  <a:pt x="716723" y="793494"/>
                  <a:pt x="716723" y="793504"/>
                </a:cubicBezTo>
                <a:close/>
                <a:moveTo>
                  <a:pt x="938435" y="793504"/>
                </a:moveTo>
                <a:cubicBezTo>
                  <a:pt x="938435" y="809772"/>
                  <a:pt x="926651" y="822960"/>
                  <a:pt x="912114" y="822960"/>
                </a:cubicBezTo>
                <a:cubicBezTo>
                  <a:pt x="897579" y="822960"/>
                  <a:pt x="885794" y="809772"/>
                  <a:pt x="885794" y="793504"/>
                </a:cubicBezTo>
                <a:cubicBezTo>
                  <a:pt x="885794" y="777236"/>
                  <a:pt x="897579" y="764048"/>
                  <a:pt x="912114" y="764048"/>
                </a:cubicBezTo>
                <a:cubicBezTo>
                  <a:pt x="926644" y="764040"/>
                  <a:pt x="938427" y="777215"/>
                  <a:pt x="938435" y="793476"/>
                </a:cubicBezTo>
                <a:cubicBezTo>
                  <a:pt x="938435" y="793485"/>
                  <a:pt x="938435" y="793494"/>
                  <a:pt x="938435" y="793504"/>
                </a:cubicBezTo>
                <a:close/>
                <a:moveTo>
                  <a:pt x="1160145" y="793504"/>
                </a:moveTo>
                <a:cubicBezTo>
                  <a:pt x="1160145" y="809772"/>
                  <a:pt x="1148361" y="822960"/>
                  <a:pt x="1133824" y="822960"/>
                </a:cubicBezTo>
                <a:cubicBezTo>
                  <a:pt x="1119288" y="822960"/>
                  <a:pt x="1107504" y="809772"/>
                  <a:pt x="1107504" y="793504"/>
                </a:cubicBezTo>
                <a:cubicBezTo>
                  <a:pt x="1107504" y="777236"/>
                  <a:pt x="1119288" y="764048"/>
                  <a:pt x="1133824" y="764048"/>
                </a:cubicBezTo>
                <a:cubicBezTo>
                  <a:pt x="1148353" y="764066"/>
                  <a:pt x="1160129" y="777244"/>
                  <a:pt x="1160145" y="793504"/>
                </a:cubicBezTo>
                <a:close/>
              </a:path>
            </a:pathLst>
          </a:custGeom>
          <a:solidFill>
            <a:srgbClr val="FFFFFF"/>
          </a:solidFill>
          <a:ln/>
        </p:spPr>
      </p:sp>
      <p:sp>
        <p:nvSpPr>
          <p:cNvPr id="9" name="Text 4"/>
          <p:cNvSpPr/>
          <p:nvPr/>
        </p:nvSpPr>
        <p:spPr>
          <a:xfrm>
            <a:off x="10052050" y="609600"/>
            <a:ext cx="1160145" cy="8229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5"/>
          <p:cNvSpPr/>
          <p:nvPr/>
        </p:nvSpPr>
        <p:spPr>
          <a:xfrm>
            <a:off x="471805" y="2485390"/>
            <a:ext cx="295846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互动环节</a:t>
            </a:r>
            <a:endParaRPr lang="en-US" sz="1600" dirty="0"/>
          </a:p>
        </p:txBody>
      </p:sp>
      <p:sp>
        <p:nvSpPr>
          <p:cNvPr id="11" name="Text 6"/>
          <p:cNvSpPr/>
          <p:nvPr/>
        </p:nvSpPr>
        <p:spPr>
          <a:xfrm>
            <a:off x="595630" y="4657090"/>
            <a:ext cx="10499090" cy="822920"/>
          </a:xfrm>
          <a:prstGeom prst="rect">
            <a:avLst/>
          </a:prstGeom>
          <a:noFill/>
          <a:ln/>
        </p:spPr>
        <p:txBody>
          <a:bodyPr wrap="square" lIns="91440" tIns="45720" rIns="91440" bIns="45720" rtlCol="0" anchor="t">
            <a:spAutoFit/>
          </a:bodyPr>
          <a:lstStyle/>
          <a:p>
            <a:pPr algn="just" indent="0" marL="0">
              <a:lnSpc>
                <a:spcPct val="150000"/>
              </a:lnSpc>
              <a:buNone/>
            </a:pPr>
            <a:r>
              <a:rPr lang="en-US" sz="1800" dirty="0">
                <a:solidFill>
                  <a:srgbClr val="404040"/>
                </a:solidFill>
                <a:latin typeface="MiSans" pitchFamily="34" charset="0"/>
                <a:ea typeface="MiSans" pitchFamily="34" charset="-122"/>
                <a:cs typeface="MiSans" pitchFamily="34" charset="-120"/>
              </a:rPr>
              <a:t>教师快速指向小车传感器，学生齐答其用途与类比人类感官。通过这种互动方式，学生可以快速复习传感器的功能和作用。</a:t>
            </a:r>
            <a:endParaRPr lang="en-US" sz="1600" dirty="0"/>
          </a:p>
        </p:txBody>
      </p:sp>
    </p:spTree>
  </p:cSld>
  <p:clrMapOvr>
    <a:masterClrMapping/>
  </p:clrMapOvr>
  <p:transition>
    <p:fade/>
    <p:spd val="med"/>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6870700" y="4445"/>
            <a:ext cx="5321300" cy="6854190"/>
          </a:xfrm>
          <a:custGeom>
            <a:avLst/>
            <a:gdLst/>
            <a:ahLst/>
            <a:cxnLst/>
            <a:rect l="l" t="t" r="r" b="b"/>
            <a:pathLst>
              <a:path w="5321300" h="6854190">
                <a:moveTo>
                  <a:pt x="853585" y="0"/>
                </a:moveTo>
                <a:lnTo>
                  <a:pt x="5321300" y="0"/>
                </a:lnTo>
                <a:lnTo>
                  <a:pt x="5321300" y="6854190"/>
                </a:lnTo>
                <a:lnTo>
                  <a:pt x="916820" y="6854190"/>
                </a:lnTo>
                <a:lnTo>
                  <a:pt x="813147" y="6679520"/>
                </a:lnTo>
                <a:cubicBezTo>
                  <a:pt x="305157" y="5781193"/>
                  <a:pt x="0" y="4629518"/>
                  <a:pt x="0" y="3373826"/>
                </a:cubicBezTo>
                <a:cubicBezTo>
                  <a:pt x="0" y="2118134"/>
                  <a:pt x="305157" y="966458"/>
                  <a:pt x="813146" y="68131"/>
                </a:cubicBezTo>
                <a:close/>
              </a:path>
            </a:pathLst>
          </a:custGeom>
          <a:solidFill>
            <a:srgbClr val="1E7FFF"/>
          </a:solidFill>
          <a:ln/>
        </p:spPr>
      </p:sp>
      <p:sp>
        <p:nvSpPr>
          <p:cNvPr id="4" name="Text 1"/>
          <p:cNvSpPr/>
          <p:nvPr/>
        </p:nvSpPr>
        <p:spPr>
          <a:xfrm>
            <a:off x="6870700" y="4445"/>
            <a:ext cx="5321300" cy="68541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a:off x="1056005" y="1828800"/>
            <a:ext cx="10176510" cy="3943350"/>
          </a:xfrm>
          <a:prstGeom prst="roundRect">
            <a:avLst>
              <a:gd name="adj" fmla="val 0"/>
            </a:avLst>
          </a:prstGeom>
          <a:solidFill>
            <a:srgbClr val="FFFFFF"/>
          </a:solidFill>
          <a:ln w="19050">
            <a:solidFill>
              <a:srgbClr val="D2DAFB"/>
            </a:solidFill>
            <a:prstDash val="solid"/>
          </a:ln>
        </p:spPr>
      </p:sp>
      <p:sp>
        <p:nvSpPr>
          <p:cNvPr id="6" name="Text 3"/>
          <p:cNvSpPr/>
          <p:nvPr/>
        </p:nvSpPr>
        <p:spPr>
          <a:xfrm>
            <a:off x="1056005" y="1828800"/>
            <a:ext cx="10176510" cy="39433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6144578" y="2144395"/>
            <a:ext cx="0" cy="3312160"/>
          </a:xfrm>
          <a:prstGeom prst="straightConnector1">
            <a:avLst/>
          </a:prstGeom>
          <a:noFill/>
          <a:ln w="12700">
            <a:solidFill>
              <a:srgbClr val="1199FB"/>
            </a:solidFill>
            <a:prstDash val="dash"/>
            <a:headEnd type="none"/>
            <a:tailEnd type="none"/>
          </a:ln>
        </p:spPr>
      </p:sp>
      <p:sp>
        <p:nvSpPr>
          <p:cNvPr id="8" name="Text 5"/>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决策规则填空赛</a:t>
            </a:r>
            <a:endParaRPr lang="en-US" sz="1600" dirty="0"/>
          </a:p>
        </p:txBody>
      </p:sp>
      <p:pic>
        <p:nvPicPr>
          <p:cNvPr id="9" name="Image 1" descr="https://kimi-img.moonshot.cn/pub/slides/slides_tmpl/image/25-09-08-13:48:46-d2v6sflnfo2stf9dkcl0.png">    </p:cNvPr>
          <p:cNvPicPr>
            <a:picLocks noChangeAspect="1"/>
          </p:cNvPicPr>
          <p:nvPr/>
        </p:nvPicPr>
        <p:blipFill>
          <a:blip r:embed="rId3"/>
          <a:srcRect l="0" r="0" t="3182" b="3182"/>
          <a:stretch/>
        </p:blipFill>
        <p:spPr>
          <a:xfrm rot="3660000">
            <a:off x="330835" y="5154295"/>
            <a:ext cx="1384935" cy="1261745"/>
          </a:xfrm>
          <a:prstGeom prst="rect">
            <a:avLst/>
          </a:prstGeom>
        </p:spPr>
      </p:pic>
      <p:pic>
        <p:nvPicPr>
          <p:cNvPr id="10" name="Image 2" descr="https://kimi-img.moonshot.cn/pub/slides/slides_tmpl/image/25-09-08-13:48:46-d2v6sflnfo2stf9dkcl0.png">    </p:cNvPr>
          <p:cNvPicPr>
            <a:picLocks noChangeAspect="1"/>
          </p:cNvPicPr>
          <p:nvPr/>
        </p:nvPicPr>
        <p:blipFill>
          <a:blip r:embed="rId4"/>
          <a:srcRect l="0" r="0" t="3182" b="3182"/>
          <a:stretch/>
        </p:blipFill>
        <p:spPr>
          <a:xfrm rot="5700000">
            <a:off x="9850755" y="992505"/>
            <a:ext cx="1384935" cy="1261745"/>
          </a:xfrm>
          <a:prstGeom prst="rect">
            <a:avLst/>
          </a:prstGeom>
        </p:spPr>
      </p:pic>
      <p:pic>
        <p:nvPicPr>
          <p:cNvPr id="11"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12" name="Text 6"/>
          <p:cNvSpPr/>
          <p:nvPr/>
        </p:nvSpPr>
        <p:spPr>
          <a:xfrm>
            <a:off x="1509078" y="2271395"/>
            <a:ext cx="4285615" cy="368300"/>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197DFA"/>
                </a:solidFill>
                <a:latin typeface="MiSans" pitchFamily="34" charset="0"/>
                <a:ea typeface="MiSans" pitchFamily="34" charset="-122"/>
                <a:cs typeface="MiSans" pitchFamily="34" charset="-120"/>
              </a:rPr>
              <a:t>决策规则的实践</a:t>
            </a:r>
            <a:endParaRPr lang="en-US" sz="1600" dirty="0"/>
          </a:p>
        </p:txBody>
      </p:sp>
      <p:sp>
        <p:nvSpPr>
          <p:cNvPr id="13" name="Text 7"/>
          <p:cNvSpPr/>
          <p:nvPr/>
        </p:nvSpPr>
        <p:spPr>
          <a:xfrm>
            <a:off x="1509078" y="2775585"/>
            <a:ext cx="4284228" cy="109716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262626"/>
                </a:solidFill>
                <a:latin typeface="MiSans" pitchFamily="34" charset="0"/>
                <a:ea typeface="MiSans" pitchFamily="34" charset="-122"/>
                <a:cs typeface="MiSans" pitchFamily="34" charset="-120"/>
              </a:rPr>
              <a:t>提供句子模板‘如果____，那么____’，让学生分组补充传感器条件与动作结果。这种填空赛可以培养学生的逻辑思维和规则设计能力。</a:t>
            </a:r>
            <a:endParaRPr lang="en-US" sz="1600" dirty="0"/>
          </a:p>
        </p:txBody>
      </p:sp>
      <p:sp>
        <p:nvSpPr>
          <p:cNvPr id="14" name="Text 8"/>
          <p:cNvSpPr/>
          <p:nvPr/>
        </p:nvSpPr>
        <p:spPr>
          <a:xfrm>
            <a:off x="6494463" y="2271395"/>
            <a:ext cx="4285615" cy="368300"/>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197DFA"/>
                </a:solidFill>
                <a:latin typeface="MiSans" pitchFamily="34" charset="0"/>
                <a:ea typeface="MiSans" pitchFamily="34" charset="-122"/>
                <a:cs typeface="MiSans" pitchFamily="34" charset="-120"/>
              </a:rPr>
              <a:t>规则设计的多样性</a:t>
            </a:r>
            <a:endParaRPr lang="en-US" sz="1600" dirty="0"/>
          </a:p>
        </p:txBody>
      </p:sp>
      <p:sp>
        <p:nvSpPr>
          <p:cNvPr id="15" name="Text 9"/>
          <p:cNvSpPr/>
          <p:nvPr/>
        </p:nvSpPr>
        <p:spPr>
          <a:xfrm>
            <a:off x="6494463" y="2775585"/>
            <a:ext cx="4284228" cy="146288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262626"/>
                </a:solidFill>
                <a:latin typeface="MiSans" pitchFamily="34" charset="0"/>
                <a:ea typeface="MiSans" pitchFamily="34" charset="-122"/>
                <a:cs typeface="MiSans" pitchFamily="34" charset="-120"/>
              </a:rPr>
              <a:t>鼓励学生设计多样化的决策规则，例如‘如果红外离线，那么右拐回线’或‘如果听到‘停’，那么立即刹车’。这种多样性可以提高机器人的适应性。</a:t>
            </a:r>
            <a:endParaRPr lang="en-US" sz="1600" dirty="0"/>
          </a:p>
        </p:txBody>
      </p:sp>
    </p:spTree>
  </p:cSld>
  <p:clrMapOvr>
    <a:masterClrMapping/>
  </p:clrMapOvr>
  <p:transition>
    <p:fade/>
    <p:spd val="med"/>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6-d2v6si5nfo2stf9dkct0.jpg">    </p:cNvPr>
          <p:cNvPicPr>
            <a:picLocks noChangeAspect="1"/>
          </p:cNvPicPr>
          <p:nvPr/>
        </p:nvPicPr>
        <p:blipFill>
          <a:blip r:embed="rId3"/>
          <a:srcRect l="560" r="-560" t="29469" b="44582"/>
          <a:stretch/>
        </p:blipFill>
        <p:spPr>
          <a:xfrm>
            <a:off x="743585" y="1354455"/>
            <a:ext cx="10554335" cy="2054225"/>
          </a:xfrm>
          <a:prstGeom prst="rect">
            <a:avLst/>
          </a:prstGeom>
        </p:spPr>
      </p:pic>
      <p:sp>
        <p:nvSpPr>
          <p:cNvPr id="4" name="Text 0"/>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Omni融合三句话复盘</a:t>
            </a:r>
            <a:endParaRPr lang="en-US" sz="1600" dirty="0"/>
          </a:p>
        </p:txBody>
      </p:sp>
      <p:pic>
        <p:nvPicPr>
          <p:cNvPr id="5" name="Image 2" descr="https://kimi-img.moonshot.cn/pub/slides/slides_tmpl/image/25-09-08-13:48:46-d2v6sflnfo2stf9dkckg.png">    </p:cNvPr>
          <p:cNvPicPr>
            <a:picLocks noChangeAspect="1"/>
          </p:cNvPicPr>
          <p:nvPr/>
        </p:nvPicPr>
        <p:blipFill>
          <a:blip r:embed="rId4"/>
          <a:srcRect l="0" r="0" t="0" b="0"/>
          <a:stretch/>
        </p:blipFill>
        <p:spPr>
          <a:xfrm>
            <a:off x="1571625" y="2795905"/>
            <a:ext cx="996315" cy="996315"/>
          </a:xfrm>
          <a:prstGeom prst="rect">
            <a:avLst/>
          </a:prstGeom>
        </p:spPr>
      </p:pic>
      <p:pic>
        <p:nvPicPr>
          <p:cNvPr id="6" name="Image 3" descr="https://kimi-img.moonshot.cn/pub/slides/slides_tmpl/image/25-09-08-13:48:46-d2v6sflnfo2stf9dkckg.png">    </p:cNvPr>
          <p:cNvPicPr>
            <a:picLocks noChangeAspect="1"/>
          </p:cNvPicPr>
          <p:nvPr/>
        </p:nvPicPr>
        <p:blipFill>
          <a:blip r:embed="rId5"/>
          <a:srcRect l="0" r="0" t="0" b="0"/>
          <a:stretch/>
        </p:blipFill>
        <p:spPr>
          <a:xfrm>
            <a:off x="5342890" y="2794000"/>
            <a:ext cx="996315" cy="996315"/>
          </a:xfrm>
          <a:prstGeom prst="rect">
            <a:avLst/>
          </a:prstGeom>
        </p:spPr>
      </p:pic>
      <p:pic>
        <p:nvPicPr>
          <p:cNvPr id="7" name="Image 4" descr="https://kimi-img.moonshot.cn/pub/slides/slides_tmpl/image/25-09-08-13:48:46-d2v6sflnfo2stf9dkckg.png">    </p:cNvPr>
          <p:cNvPicPr>
            <a:picLocks noChangeAspect="1"/>
          </p:cNvPicPr>
          <p:nvPr/>
        </p:nvPicPr>
        <p:blipFill>
          <a:blip r:embed="rId6"/>
          <a:srcRect l="0" r="0" t="0" b="0"/>
          <a:stretch/>
        </p:blipFill>
        <p:spPr>
          <a:xfrm>
            <a:off x="9114155" y="2795905"/>
            <a:ext cx="996315" cy="996315"/>
          </a:xfrm>
          <a:prstGeom prst="rect">
            <a:avLst/>
          </a:prstGeom>
        </p:spPr>
      </p:pic>
      <p:pic>
        <p:nvPicPr>
          <p:cNvPr id="8" name="Image 5" descr="https://kimi-img.moonshot.cn/pub/slides/slides_tmpl/image/25-09-08-13:48:46-d2v6sflnfo2stf9dkcl0.png">    </p:cNvPr>
          <p:cNvPicPr>
            <a:picLocks noChangeAspect="1"/>
          </p:cNvPicPr>
          <p:nvPr/>
        </p:nvPicPr>
        <p:blipFill>
          <a:blip r:embed="rId7"/>
          <a:srcRect l="0" r="0" t="3182" b="3182"/>
          <a:stretch/>
        </p:blipFill>
        <p:spPr>
          <a:xfrm rot="5700000">
            <a:off x="9916160" y="822325"/>
            <a:ext cx="1384935" cy="1261745"/>
          </a:xfrm>
          <a:prstGeom prst="rect">
            <a:avLst/>
          </a:prstGeom>
        </p:spPr>
      </p:pic>
      <p:pic>
        <p:nvPicPr>
          <p:cNvPr id="9" name="Image 6" descr="https://kimi-img.moonshot.cn/pub/slides/slides_tmpl/image/25-09-08-13:48:49-d2v6sgdnfo2stf9dkcog.png">    </p:cNvPr>
          <p:cNvPicPr>
            <a:picLocks noChangeAspect="1"/>
          </p:cNvPicPr>
          <p:nvPr/>
        </p:nvPicPr>
        <p:blipFill>
          <a:blip r:embed="rId8"/>
          <a:srcRect l="0" r="0" t="110" b="110"/>
          <a:stretch/>
        </p:blipFill>
        <p:spPr>
          <a:xfrm>
            <a:off x="2540" y="487045"/>
            <a:ext cx="579755" cy="652145"/>
          </a:xfrm>
          <a:prstGeom prst="rect">
            <a:avLst/>
          </a:prstGeom>
        </p:spPr>
      </p:pic>
      <p:sp>
        <p:nvSpPr>
          <p:cNvPr id="10" name="Text 1"/>
          <p:cNvSpPr/>
          <p:nvPr/>
        </p:nvSpPr>
        <p:spPr>
          <a:xfrm>
            <a:off x="1650365" y="3002280"/>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11" name="Text 2"/>
          <p:cNvSpPr/>
          <p:nvPr/>
        </p:nvSpPr>
        <p:spPr>
          <a:xfrm>
            <a:off x="721360" y="3910330"/>
            <a:ext cx="3134995"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197DFA"/>
                </a:solidFill>
                <a:latin typeface="MiSans" pitchFamily="34" charset="0"/>
                <a:ea typeface="MiSans" pitchFamily="34" charset="-122"/>
                <a:cs typeface="MiSans" pitchFamily="34" charset="-120"/>
              </a:rPr>
              <a:t>多传感器融合</a:t>
            </a:r>
            <a:endParaRPr lang="en-US" sz="1600" dirty="0"/>
          </a:p>
        </p:txBody>
      </p:sp>
      <p:sp>
        <p:nvSpPr>
          <p:cNvPr id="12" name="Text 3"/>
          <p:cNvSpPr/>
          <p:nvPr/>
        </p:nvSpPr>
        <p:spPr>
          <a:xfrm>
            <a:off x="721360" y="4283710"/>
            <a:ext cx="3134995" cy="1109663"/>
          </a:xfrm>
          <a:prstGeom prst="rect">
            <a:avLst/>
          </a:prstGeom>
          <a:noFill/>
          <a:ln/>
        </p:spPr>
        <p:txBody>
          <a:bodyPr wrap="square" lIns="91440" tIns="45720" rIns="91440" bIns="45720" rtlCol="0" anchor="t">
            <a:spAutoFit/>
          </a:bodyPr>
          <a:lstStyle/>
          <a:p>
            <a:pPr algn="just" indent="0" marL="0">
              <a:lnSpc>
                <a:spcPct val="130000"/>
              </a:lnSpc>
              <a:buNone/>
            </a:pPr>
            <a:r>
              <a:rPr lang="en-US" sz="1400" dirty="0">
                <a:solidFill>
                  <a:srgbClr val="262626"/>
                </a:solidFill>
                <a:latin typeface="MiSans" pitchFamily="34" charset="0"/>
                <a:ea typeface="MiSans" pitchFamily="34" charset="-122"/>
                <a:cs typeface="MiSans" pitchFamily="34" charset="-120"/>
              </a:rPr>
              <a:t>多传感器融合让机器人能够像人类一样综合感知环境。通过超声波、摄像头和麦克风的协同工作，机器人可以更好地完成任务。</a:t>
            </a:r>
            <a:endParaRPr lang="en-US" sz="1600" dirty="0"/>
          </a:p>
        </p:txBody>
      </p:sp>
      <p:sp>
        <p:nvSpPr>
          <p:cNvPr id="13" name="Text 4"/>
          <p:cNvSpPr/>
          <p:nvPr/>
        </p:nvSpPr>
        <p:spPr>
          <a:xfrm>
            <a:off x="5421630" y="3000375"/>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14" name="Text 5"/>
          <p:cNvSpPr/>
          <p:nvPr/>
        </p:nvSpPr>
        <p:spPr>
          <a:xfrm>
            <a:off x="4412615" y="3910330"/>
            <a:ext cx="3134995"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197DFA"/>
                </a:solidFill>
                <a:latin typeface="MiSans" pitchFamily="34" charset="0"/>
                <a:ea typeface="MiSans" pitchFamily="34" charset="-122"/>
                <a:cs typeface="MiSans" pitchFamily="34" charset="-120"/>
              </a:rPr>
              <a:t>决策规则的重要性</a:t>
            </a:r>
            <a:endParaRPr lang="en-US" sz="1600" dirty="0"/>
          </a:p>
        </p:txBody>
      </p:sp>
      <p:sp>
        <p:nvSpPr>
          <p:cNvPr id="15" name="Text 6"/>
          <p:cNvSpPr/>
          <p:nvPr/>
        </p:nvSpPr>
        <p:spPr>
          <a:xfrm>
            <a:off x="4412615" y="4283710"/>
            <a:ext cx="3134995" cy="1109663"/>
          </a:xfrm>
          <a:prstGeom prst="rect">
            <a:avLst/>
          </a:prstGeom>
          <a:noFill/>
          <a:ln/>
        </p:spPr>
        <p:txBody>
          <a:bodyPr wrap="square" lIns="91440" tIns="45720" rIns="91440" bIns="45720" rtlCol="0" anchor="t">
            <a:spAutoFit/>
          </a:bodyPr>
          <a:lstStyle/>
          <a:p>
            <a:pPr algn="just" indent="0" marL="0">
              <a:lnSpc>
                <a:spcPct val="130000"/>
              </a:lnSpc>
              <a:buNone/>
            </a:pPr>
            <a:r>
              <a:rPr lang="en-US" sz="1400" dirty="0">
                <a:solidFill>
                  <a:srgbClr val="262626"/>
                </a:solidFill>
                <a:latin typeface="MiSans" pitchFamily="34" charset="0"/>
                <a:ea typeface="MiSans" pitchFamily="34" charset="-122"/>
                <a:cs typeface="MiSans" pitchFamily="34" charset="-120"/>
              </a:rPr>
              <a:t>通过‘如果-那么’规则，机器人可以快速做出决策。这种规则让机器人能够在复杂环境中灵活应对，提高其工作效率和安全性。</a:t>
            </a:r>
            <a:endParaRPr lang="en-US" sz="1600" dirty="0"/>
          </a:p>
        </p:txBody>
      </p:sp>
      <p:sp>
        <p:nvSpPr>
          <p:cNvPr id="16" name="Text 7"/>
          <p:cNvSpPr/>
          <p:nvPr/>
        </p:nvSpPr>
        <p:spPr>
          <a:xfrm>
            <a:off x="9192895" y="3002280"/>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17" name="Text 8"/>
          <p:cNvSpPr/>
          <p:nvPr/>
        </p:nvSpPr>
        <p:spPr>
          <a:xfrm>
            <a:off x="8103870" y="3910330"/>
            <a:ext cx="3134995" cy="276225"/>
          </a:xfrm>
          <a:prstGeom prst="rect">
            <a:avLst/>
          </a:prstGeom>
          <a:noFill/>
          <a:ln/>
        </p:spPr>
        <p:txBody>
          <a:bodyPr wrap="square" lIns="91440" tIns="45720" rIns="91440" bIns="45720" rtlCol="0" anchor="t">
            <a:spAutoFit/>
          </a:bodyPr>
          <a:lstStyle/>
          <a:p>
            <a:pPr algn="just" indent="0" marL="0">
              <a:lnSpc>
                <a:spcPct val="100000"/>
              </a:lnSpc>
              <a:buNone/>
            </a:pPr>
            <a:r>
              <a:rPr lang="en-US" sz="1800" b="1" dirty="0">
                <a:solidFill>
                  <a:srgbClr val="197DFA"/>
                </a:solidFill>
                <a:latin typeface="MiSans" pitchFamily="34" charset="0"/>
                <a:ea typeface="MiSans" pitchFamily="34" charset="-122"/>
                <a:cs typeface="MiSans" pitchFamily="34" charset="-120"/>
              </a:rPr>
              <a:t>Omni模型的优势</a:t>
            </a:r>
            <a:endParaRPr lang="en-US" sz="1600" dirty="0"/>
          </a:p>
        </p:txBody>
      </p:sp>
      <p:sp>
        <p:nvSpPr>
          <p:cNvPr id="18" name="Text 9"/>
          <p:cNvSpPr/>
          <p:nvPr/>
        </p:nvSpPr>
        <p:spPr>
          <a:xfrm>
            <a:off x="8103870" y="4283710"/>
            <a:ext cx="3134995" cy="1109663"/>
          </a:xfrm>
          <a:prstGeom prst="rect">
            <a:avLst/>
          </a:prstGeom>
          <a:noFill/>
          <a:ln/>
        </p:spPr>
        <p:txBody>
          <a:bodyPr wrap="square" lIns="91440" tIns="45720" rIns="91440" bIns="45720" rtlCol="0" anchor="t">
            <a:spAutoFit/>
          </a:bodyPr>
          <a:lstStyle/>
          <a:p>
            <a:pPr algn="just" indent="0" marL="0">
              <a:lnSpc>
                <a:spcPct val="130000"/>
              </a:lnSpc>
              <a:buNone/>
            </a:pPr>
            <a:r>
              <a:rPr lang="en-US" sz="1400" dirty="0">
                <a:solidFill>
                  <a:srgbClr val="262626"/>
                </a:solidFill>
                <a:latin typeface="MiSans" pitchFamily="34" charset="0"/>
                <a:ea typeface="MiSans" pitchFamily="34" charset="-122"/>
                <a:cs typeface="MiSans" pitchFamily="34" charset="-120"/>
              </a:rPr>
              <a:t>Omni模型通过综合多种传感器数据，提高了机器人的适应性和可靠性。这种模型让机器人能够在复杂环境中更加灵活地工作。</a:t>
            </a:r>
            <a:endParaRPr lang="en-US" sz="1600" dirty="0"/>
          </a:p>
        </p:txBody>
      </p:sp>
    </p:spTree>
  </p:cSld>
  <p:clrMapOvr>
    <a:masterClrMapping/>
  </p:clrMapOvr>
  <p:transition>
    <p:fade/>
    <p:spd val="med"/>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9:04-d2v6sk5nfo2stf9dkd90.jpg">    </p:cNvPr>
          <p:cNvPicPr>
            <a:picLocks noChangeAspect="1"/>
          </p:cNvPicPr>
          <p:nvPr/>
        </p:nvPicPr>
        <p:blipFill>
          <a:blip r:embed="rId2"/>
          <a:srcRect l="0" r="0" t="81" b="81"/>
          <a:stretch/>
        </p:blipFill>
        <p:spPr>
          <a:xfrm rot="21600000">
            <a:off x="0" y="0"/>
            <a:ext cx="12213590" cy="6870700"/>
          </a:xfrm>
          <a:prstGeom prst="rect">
            <a:avLst/>
          </a:prstGeom>
        </p:spPr>
      </p:pic>
      <p:sp>
        <p:nvSpPr>
          <p:cNvPr id="3" name="Text 0"/>
          <p:cNvSpPr/>
          <p:nvPr/>
        </p:nvSpPr>
        <p:spPr>
          <a:xfrm>
            <a:off x="769620" y="1277620"/>
            <a:ext cx="4873625" cy="2832100"/>
          </a:xfrm>
          <a:prstGeom prst="rect">
            <a:avLst/>
          </a:prstGeom>
          <a:noFill/>
          <a:ln/>
        </p:spPr>
        <p:txBody>
          <a:bodyPr wrap="square" lIns="91440" tIns="45720" rIns="91440" bIns="45720" rtlCol="0" anchor="t">
            <a:spAutoFit/>
          </a:bodyPr>
          <a:lstStyle/>
          <a:p>
            <a:pPr algn="just" indent="0" marL="0">
              <a:lnSpc>
                <a:spcPct val="100000"/>
              </a:lnSpc>
              <a:buNone/>
            </a:pPr>
            <a:r>
              <a:rPr lang="en-US" sz="8800" b="1" dirty="0">
                <a:solidFill>
                  <a:srgbClr val="FFFFFF"/>
                </a:solidFill>
                <a:latin typeface="MiSans" pitchFamily="34" charset="0"/>
                <a:ea typeface="MiSans" pitchFamily="34" charset="-122"/>
                <a:cs typeface="MiSans" pitchFamily="34" charset="-120"/>
              </a:rPr>
              <a:t>感谢您的观看</a:t>
            </a:r>
            <a:endParaRPr lang="en-US" sz="1600" dirty="0"/>
          </a:p>
        </p:txBody>
      </p:sp>
      <p:sp>
        <p:nvSpPr>
          <p:cNvPr id="4" name="Text 1"/>
          <p:cNvSpPr/>
          <p:nvPr/>
        </p:nvSpPr>
        <p:spPr>
          <a:xfrm>
            <a:off x="865505" y="817245"/>
            <a:ext cx="4716780" cy="368300"/>
          </a:xfrm>
          <a:prstGeom prst="rect">
            <a:avLst/>
          </a:prstGeom>
          <a:noFill/>
          <a:ln/>
        </p:spPr>
        <p:txBody>
          <a:bodyPr wrap="square" lIns="91440" tIns="45720" rIns="91440" bIns="45720" rtlCol="0" anchor="t">
            <a:spAutoFit/>
          </a:bodyPr>
          <a:lstStyle/>
          <a:p>
            <a:pPr algn="just" indent="0" marL="0">
              <a:lnSpc>
                <a:spcPct val="100000"/>
              </a:lnSpc>
              <a:buNone/>
            </a:pPr>
            <a:r>
              <a:rPr lang="en-US" sz="2400" dirty="0">
                <a:solidFill>
                  <a:srgbClr val="FFFFFF"/>
                </a:solidFill>
                <a:latin typeface="MiSans" pitchFamily="34" charset="0"/>
                <a:ea typeface="MiSans" pitchFamily="34" charset="-122"/>
                <a:cs typeface="MiSans" pitchFamily="34" charset="-120"/>
              </a:rPr>
              <a:t>THANK YOU FOR WATCHING</a:t>
            </a:r>
            <a:endParaRPr lang="en-US" sz="1600" dirty="0"/>
          </a:p>
        </p:txBody>
      </p:sp>
      <p:sp>
        <p:nvSpPr>
          <p:cNvPr id="5" name="Shape 2"/>
          <p:cNvSpPr/>
          <p:nvPr/>
        </p:nvSpPr>
        <p:spPr>
          <a:xfrm>
            <a:off x="4793615" y="3817620"/>
            <a:ext cx="1160145" cy="638810"/>
          </a:xfrm>
          <a:custGeom>
            <a:avLst/>
            <a:gdLst/>
            <a:ahLst/>
            <a:cxnLst/>
            <a:rect l="l" t="t" r="r" b="b"/>
            <a:pathLst>
              <a:path w="1160145" h="638810">
                <a:moveTo>
                  <a:pt x="51650" y="22775"/>
                </a:moveTo>
                <a:cubicBezTo>
                  <a:pt x="51650" y="35403"/>
                  <a:pt x="39866" y="45640"/>
                  <a:pt x="25329" y="45640"/>
                </a:cubicBezTo>
                <a:cubicBezTo>
                  <a:pt x="10793" y="45640"/>
                  <a:pt x="-991" y="35403"/>
                  <a:pt x="-991" y="22775"/>
                </a:cubicBezTo>
                <a:cubicBezTo>
                  <a:pt x="-991" y="10148"/>
                  <a:pt x="10793" y="-89"/>
                  <a:pt x="25329" y="-89"/>
                </a:cubicBezTo>
                <a:cubicBezTo>
                  <a:pt x="39860" y="-95"/>
                  <a:pt x="51642" y="10133"/>
                  <a:pt x="51650" y="22753"/>
                </a:cubicBezTo>
                <a:cubicBezTo>
                  <a:pt x="51650" y="22761"/>
                  <a:pt x="51650" y="22768"/>
                  <a:pt x="51650" y="22775"/>
                </a:cubicBezTo>
                <a:close/>
                <a:moveTo>
                  <a:pt x="273361" y="22775"/>
                </a:moveTo>
                <a:cubicBezTo>
                  <a:pt x="273361" y="35403"/>
                  <a:pt x="261577" y="45640"/>
                  <a:pt x="247041" y="45640"/>
                </a:cubicBezTo>
                <a:cubicBezTo>
                  <a:pt x="232505" y="45640"/>
                  <a:pt x="220720" y="35403"/>
                  <a:pt x="220720" y="22775"/>
                </a:cubicBezTo>
                <a:cubicBezTo>
                  <a:pt x="220720" y="10148"/>
                  <a:pt x="232505" y="-89"/>
                  <a:pt x="247041" y="-89"/>
                </a:cubicBezTo>
                <a:cubicBezTo>
                  <a:pt x="261569" y="-74"/>
                  <a:pt x="273345" y="10154"/>
                  <a:pt x="273361" y="22775"/>
                </a:cubicBezTo>
                <a:close/>
                <a:moveTo>
                  <a:pt x="495012" y="22775"/>
                </a:moveTo>
                <a:cubicBezTo>
                  <a:pt x="495012" y="35403"/>
                  <a:pt x="483227" y="45640"/>
                  <a:pt x="468691" y="45640"/>
                </a:cubicBezTo>
                <a:cubicBezTo>
                  <a:pt x="454155" y="45640"/>
                  <a:pt x="442371" y="35403"/>
                  <a:pt x="442371" y="22775"/>
                </a:cubicBezTo>
                <a:cubicBezTo>
                  <a:pt x="442371" y="10148"/>
                  <a:pt x="454155" y="-89"/>
                  <a:pt x="468691" y="-89"/>
                </a:cubicBezTo>
                <a:cubicBezTo>
                  <a:pt x="483220" y="-95"/>
                  <a:pt x="495003" y="10133"/>
                  <a:pt x="495012" y="22753"/>
                </a:cubicBezTo>
                <a:cubicBezTo>
                  <a:pt x="495012" y="22761"/>
                  <a:pt x="495012" y="22768"/>
                  <a:pt x="495012" y="22775"/>
                </a:cubicBezTo>
                <a:close/>
                <a:moveTo>
                  <a:pt x="716723" y="22775"/>
                </a:moveTo>
                <a:cubicBezTo>
                  <a:pt x="716723" y="35403"/>
                  <a:pt x="704939" y="45640"/>
                  <a:pt x="690403" y="45640"/>
                </a:cubicBezTo>
                <a:cubicBezTo>
                  <a:pt x="675866" y="45640"/>
                  <a:pt x="664082" y="35403"/>
                  <a:pt x="664082" y="22775"/>
                </a:cubicBezTo>
                <a:cubicBezTo>
                  <a:pt x="664082" y="10148"/>
                  <a:pt x="675866" y="-89"/>
                  <a:pt x="690403" y="-89"/>
                </a:cubicBezTo>
                <a:cubicBezTo>
                  <a:pt x="704933" y="-95"/>
                  <a:pt x="716715" y="10133"/>
                  <a:pt x="716723" y="22753"/>
                </a:cubicBezTo>
                <a:cubicBezTo>
                  <a:pt x="716723" y="22761"/>
                  <a:pt x="716723" y="22768"/>
                  <a:pt x="716723" y="22775"/>
                </a:cubicBezTo>
                <a:close/>
                <a:moveTo>
                  <a:pt x="938435" y="22775"/>
                </a:moveTo>
                <a:cubicBezTo>
                  <a:pt x="938435" y="35403"/>
                  <a:pt x="926651" y="45640"/>
                  <a:pt x="912114" y="45640"/>
                </a:cubicBezTo>
                <a:cubicBezTo>
                  <a:pt x="897579" y="45640"/>
                  <a:pt x="885794" y="35403"/>
                  <a:pt x="885794" y="22775"/>
                </a:cubicBezTo>
                <a:cubicBezTo>
                  <a:pt x="885794" y="10148"/>
                  <a:pt x="897579" y="-89"/>
                  <a:pt x="912114" y="-89"/>
                </a:cubicBezTo>
                <a:cubicBezTo>
                  <a:pt x="926644" y="-95"/>
                  <a:pt x="938427" y="10133"/>
                  <a:pt x="938435" y="22753"/>
                </a:cubicBezTo>
                <a:cubicBezTo>
                  <a:pt x="938435" y="22761"/>
                  <a:pt x="938435" y="22768"/>
                  <a:pt x="938435" y="22775"/>
                </a:cubicBezTo>
                <a:close/>
                <a:moveTo>
                  <a:pt x="1160145" y="22775"/>
                </a:moveTo>
                <a:cubicBezTo>
                  <a:pt x="1160145" y="35403"/>
                  <a:pt x="1148361" y="45640"/>
                  <a:pt x="1133824" y="45640"/>
                </a:cubicBezTo>
                <a:cubicBezTo>
                  <a:pt x="1119288" y="45640"/>
                  <a:pt x="1107504" y="35403"/>
                  <a:pt x="1107504" y="22775"/>
                </a:cubicBezTo>
                <a:cubicBezTo>
                  <a:pt x="1107504" y="10148"/>
                  <a:pt x="1119288" y="-89"/>
                  <a:pt x="1133824" y="-89"/>
                </a:cubicBezTo>
                <a:cubicBezTo>
                  <a:pt x="1148353" y="-74"/>
                  <a:pt x="1160129" y="10154"/>
                  <a:pt x="1160145" y="22775"/>
                </a:cubicBezTo>
                <a:close/>
                <a:moveTo>
                  <a:pt x="51650" y="171068"/>
                </a:moveTo>
                <a:cubicBezTo>
                  <a:pt x="51650" y="183696"/>
                  <a:pt x="39866" y="193933"/>
                  <a:pt x="25329" y="193933"/>
                </a:cubicBezTo>
                <a:cubicBezTo>
                  <a:pt x="10793" y="193933"/>
                  <a:pt x="-991" y="183696"/>
                  <a:pt x="-991" y="171068"/>
                </a:cubicBezTo>
                <a:cubicBezTo>
                  <a:pt x="-991" y="158440"/>
                  <a:pt x="10793" y="148203"/>
                  <a:pt x="25329" y="148203"/>
                </a:cubicBezTo>
                <a:cubicBezTo>
                  <a:pt x="39860" y="148197"/>
                  <a:pt x="51642" y="158425"/>
                  <a:pt x="51650" y="171047"/>
                </a:cubicBezTo>
                <a:cubicBezTo>
                  <a:pt x="51650" y="171054"/>
                  <a:pt x="51650" y="171061"/>
                  <a:pt x="51650" y="171068"/>
                </a:cubicBezTo>
                <a:close/>
                <a:moveTo>
                  <a:pt x="273361" y="171068"/>
                </a:moveTo>
                <a:cubicBezTo>
                  <a:pt x="273361" y="183696"/>
                  <a:pt x="261577" y="193933"/>
                  <a:pt x="247041" y="193933"/>
                </a:cubicBezTo>
                <a:cubicBezTo>
                  <a:pt x="232505" y="193933"/>
                  <a:pt x="220720" y="183696"/>
                  <a:pt x="220720" y="171068"/>
                </a:cubicBezTo>
                <a:cubicBezTo>
                  <a:pt x="220720" y="158440"/>
                  <a:pt x="232505" y="148203"/>
                  <a:pt x="247041" y="148203"/>
                </a:cubicBezTo>
                <a:cubicBezTo>
                  <a:pt x="261569" y="148218"/>
                  <a:pt x="273345" y="158446"/>
                  <a:pt x="273361" y="171068"/>
                </a:cubicBezTo>
                <a:close/>
                <a:moveTo>
                  <a:pt x="495012" y="171068"/>
                </a:moveTo>
                <a:cubicBezTo>
                  <a:pt x="495012" y="183696"/>
                  <a:pt x="483227" y="193933"/>
                  <a:pt x="468691" y="193933"/>
                </a:cubicBezTo>
                <a:cubicBezTo>
                  <a:pt x="454155" y="193933"/>
                  <a:pt x="442371" y="183696"/>
                  <a:pt x="442371" y="171068"/>
                </a:cubicBezTo>
                <a:cubicBezTo>
                  <a:pt x="442371" y="158440"/>
                  <a:pt x="454155" y="148203"/>
                  <a:pt x="468691" y="148203"/>
                </a:cubicBezTo>
                <a:cubicBezTo>
                  <a:pt x="483220" y="148197"/>
                  <a:pt x="495003" y="158425"/>
                  <a:pt x="495012" y="171047"/>
                </a:cubicBezTo>
                <a:cubicBezTo>
                  <a:pt x="495012" y="171054"/>
                  <a:pt x="495012" y="171061"/>
                  <a:pt x="495012" y="171068"/>
                </a:cubicBezTo>
                <a:close/>
                <a:moveTo>
                  <a:pt x="716723" y="171068"/>
                </a:moveTo>
                <a:cubicBezTo>
                  <a:pt x="716723" y="183696"/>
                  <a:pt x="704939" y="193933"/>
                  <a:pt x="690403" y="193933"/>
                </a:cubicBezTo>
                <a:cubicBezTo>
                  <a:pt x="675866" y="193933"/>
                  <a:pt x="664082" y="183696"/>
                  <a:pt x="664082" y="171068"/>
                </a:cubicBezTo>
                <a:cubicBezTo>
                  <a:pt x="664082" y="158440"/>
                  <a:pt x="675866" y="148203"/>
                  <a:pt x="690403" y="148203"/>
                </a:cubicBezTo>
                <a:cubicBezTo>
                  <a:pt x="704933" y="148197"/>
                  <a:pt x="716715" y="158425"/>
                  <a:pt x="716723" y="171047"/>
                </a:cubicBezTo>
                <a:cubicBezTo>
                  <a:pt x="716723" y="171054"/>
                  <a:pt x="716723" y="171061"/>
                  <a:pt x="716723" y="171068"/>
                </a:cubicBezTo>
                <a:close/>
                <a:moveTo>
                  <a:pt x="938435" y="171068"/>
                </a:moveTo>
                <a:cubicBezTo>
                  <a:pt x="938435" y="183696"/>
                  <a:pt x="926651" y="193933"/>
                  <a:pt x="912114" y="193933"/>
                </a:cubicBezTo>
                <a:cubicBezTo>
                  <a:pt x="897579" y="193933"/>
                  <a:pt x="885794" y="183696"/>
                  <a:pt x="885794" y="171068"/>
                </a:cubicBezTo>
                <a:cubicBezTo>
                  <a:pt x="885794" y="158440"/>
                  <a:pt x="897579" y="148203"/>
                  <a:pt x="912114" y="148203"/>
                </a:cubicBezTo>
                <a:cubicBezTo>
                  <a:pt x="926644" y="148197"/>
                  <a:pt x="938427" y="158425"/>
                  <a:pt x="938435" y="171047"/>
                </a:cubicBezTo>
                <a:cubicBezTo>
                  <a:pt x="938435" y="171054"/>
                  <a:pt x="938435" y="171061"/>
                  <a:pt x="938435" y="171068"/>
                </a:cubicBezTo>
                <a:close/>
                <a:moveTo>
                  <a:pt x="1160145" y="171068"/>
                </a:moveTo>
                <a:cubicBezTo>
                  <a:pt x="1160145" y="183696"/>
                  <a:pt x="1148361" y="193933"/>
                  <a:pt x="1133824" y="193933"/>
                </a:cubicBezTo>
                <a:cubicBezTo>
                  <a:pt x="1119288" y="193933"/>
                  <a:pt x="1107504" y="183696"/>
                  <a:pt x="1107504" y="171068"/>
                </a:cubicBezTo>
                <a:cubicBezTo>
                  <a:pt x="1107504" y="158440"/>
                  <a:pt x="1119288" y="148203"/>
                  <a:pt x="1133824" y="148203"/>
                </a:cubicBezTo>
                <a:cubicBezTo>
                  <a:pt x="1148353" y="148218"/>
                  <a:pt x="1160129" y="158446"/>
                  <a:pt x="1160145" y="171068"/>
                </a:cubicBezTo>
                <a:close/>
                <a:moveTo>
                  <a:pt x="51650" y="319360"/>
                </a:moveTo>
                <a:cubicBezTo>
                  <a:pt x="51650" y="331988"/>
                  <a:pt x="39866" y="342225"/>
                  <a:pt x="25329" y="342225"/>
                </a:cubicBezTo>
                <a:cubicBezTo>
                  <a:pt x="10793" y="342225"/>
                  <a:pt x="-991" y="331988"/>
                  <a:pt x="-991" y="319360"/>
                </a:cubicBezTo>
                <a:cubicBezTo>
                  <a:pt x="-991" y="306732"/>
                  <a:pt x="10793" y="296496"/>
                  <a:pt x="25329" y="296496"/>
                </a:cubicBezTo>
                <a:cubicBezTo>
                  <a:pt x="39860" y="296490"/>
                  <a:pt x="51642" y="306717"/>
                  <a:pt x="51650" y="319338"/>
                </a:cubicBezTo>
                <a:cubicBezTo>
                  <a:pt x="51650" y="319345"/>
                  <a:pt x="51650" y="319353"/>
                  <a:pt x="51650" y="319360"/>
                </a:cubicBezTo>
                <a:close/>
                <a:moveTo>
                  <a:pt x="273361" y="319360"/>
                </a:moveTo>
                <a:cubicBezTo>
                  <a:pt x="273361" y="331988"/>
                  <a:pt x="261577" y="342225"/>
                  <a:pt x="247041" y="342225"/>
                </a:cubicBezTo>
                <a:cubicBezTo>
                  <a:pt x="232505" y="342225"/>
                  <a:pt x="220720" y="331988"/>
                  <a:pt x="220720" y="319360"/>
                </a:cubicBezTo>
                <a:cubicBezTo>
                  <a:pt x="220720" y="306732"/>
                  <a:pt x="232505" y="296496"/>
                  <a:pt x="247041" y="296496"/>
                </a:cubicBezTo>
                <a:cubicBezTo>
                  <a:pt x="261569" y="296511"/>
                  <a:pt x="273345" y="306739"/>
                  <a:pt x="273361" y="319360"/>
                </a:cubicBezTo>
                <a:close/>
                <a:moveTo>
                  <a:pt x="495012" y="319360"/>
                </a:moveTo>
                <a:cubicBezTo>
                  <a:pt x="495012" y="331988"/>
                  <a:pt x="483227" y="342225"/>
                  <a:pt x="468691" y="342225"/>
                </a:cubicBezTo>
                <a:cubicBezTo>
                  <a:pt x="454155" y="342225"/>
                  <a:pt x="442371" y="331988"/>
                  <a:pt x="442371" y="319360"/>
                </a:cubicBezTo>
                <a:cubicBezTo>
                  <a:pt x="442371" y="306732"/>
                  <a:pt x="454155" y="296496"/>
                  <a:pt x="468691" y="296496"/>
                </a:cubicBezTo>
                <a:cubicBezTo>
                  <a:pt x="483220" y="296490"/>
                  <a:pt x="495003" y="306717"/>
                  <a:pt x="495012" y="319338"/>
                </a:cubicBezTo>
                <a:cubicBezTo>
                  <a:pt x="495012" y="319345"/>
                  <a:pt x="495012" y="319353"/>
                  <a:pt x="495012" y="319360"/>
                </a:cubicBezTo>
                <a:close/>
                <a:moveTo>
                  <a:pt x="716723" y="319360"/>
                </a:moveTo>
                <a:cubicBezTo>
                  <a:pt x="716723" y="331988"/>
                  <a:pt x="704939" y="342225"/>
                  <a:pt x="690403" y="342225"/>
                </a:cubicBezTo>
                <a:cubicBezTo>
                  <a:pt x="675866" y="342225"/>
                  <a:pt x="664082" y="331988"/>
                  <a:pt x="664082" y="319360"/>
                </a:cubicBezTo>
                <a:cubicBezTo>
                  <a:pt x="664082" y="306732"/>
                  <a:pt x="675866" y="296496"/>
                  <a:pt x="690403" y="296496"/>
                </a:cubicBezTo>
                <a:cubicBezTo>
                  <a:pt x="704933" y="296490"/>
                  <a:pt x="716715" y="306717"/>
                  <a:pt x="716723" y="319338"/>
                </a:cubicBezTo>
                <a:cubicBezTo>
                  <a:pt x="716723" y="319345"/>
                  <a:pt x="716723" y="319353"/>
                  <a:pt x="716723" y="319360"/>
                </a:cubicBezTo>
                <a:close/>
                <a:moveTo>
                  <a:pt x="938435" y="319360"/>
                </a:moveTo>
                <a:cubicBezTo>
                  <a:pt x="938435" y="331988"/>
                  <a:pt x="926651" y="342225"/>
                  <a:pt x="912114" y="342225"/>
                </a:cubicBezTo>
                <a:cubicBezTo>
                  <a:pt x="897579" y="342225"/>
                  <a:pt x="885794" y="331988"/>
                  <a:pt x="885794" y="319360"/>
                </a:cubicBezTo>
                <a:cubicBezTo>
                  <a:pt x="885794" y="306732"/>
                  <a:pt x="897579" y="296496"/>
                  <a:pt x="912114" y="296496"/>
                </a:cubicBezTo>
                <a:cubicBezTo>
                  <a:pt x="926644" y="296490"/>
                  <a:pt x="938427" y="306717"/>
                  <a:pt x="938435" y="319338"/>
                </a:cubicBezTo>
                <a:cubicBezTo>
                  <a:pt x="938435" y="319345"/>
                  <a:pt x="938435" y="319353"/>
                  <a:pt x="938435" y="319360"/>
                </a:cubicBezTo>
                <a:close/>
                <a:moveTo>
                  <a:pt x="1160145" y="319360"/>
                </a:moveTo>
                <a:cubicBezTo>
                  <a:pt x="1160145" y="331988"/>
                  <a:pt x="1148361" y="342225"/>
                  <a:pt x="1133824" y="342225"/>
                </a:cubicBezTo>
                <a:cubicBezTo>
                  <a:pt x="1119288" y="342225"/>
                  <a:pt x="1107504" y="331988"/>
                  <a:pt x="1107504" y="319360"/>
                </a:cubicBezTo>
                <a:cubicBezTo>
                  <a:pt x="1107504" y="306732"/>
                  <a:pt x="1119288" y="296496"/>
                  <a:pt x="1133824" y="296496"/>
                </a:cubicBezTo>
                <a:cubicBezTo>
                  <a:pt x="1148353" y="296511"/>
                  <a:pt x="1160129" y="306739"/>
                  <a:pt x="1160145" y="319360"/>
                </a:cubicBezTo>
                <a:close/>
                <a:moveTo>
                  <a:pt x="51650" y="467653"/>
                </a:moveTo>
                <a:cubicBezTo>
                  <a:pt x="51650" y="480281"/>
                  <a:pt x="39866" y="490518"/>
                  <a:pt x="25329" y="490518"/>
                </a:cubicBezTo>
                <a:cubicBezTo>
                  <a:pt x="10793" y="490518"/>
                  <a:pt x="-991" y="480281"/>
                  <a:pt x="-991" y="467653"/>
                </a:cubicBezTo>
                <a:cubicBezTo>
                  <a:pt x="-991" y="455025"/>
                  <a:pt x="10793" y="444788"/>
                  <a:pt x="25329" y="444788"/>
                </a:cubicBezTo>
                <a:cubicBezTo>
                  <a:pt x="39860" y="444782"/>
                  <a:pt x="51642" y="455009"/>
                  <a:pt x="51650" y="467631"/>
                </a:cubicBezTo>
                <a:cubicBezTo>
                  <a:pt x="51650" y="467639"/>
                  <a:pt x="51650" y="467646"/>
                  <a:pt x="51650" y="467653"/>
                </a:cubicBezTo>
                <a:close/>
                <a:moveTo>
                  <a:pt x="273361" y="467653"/>
                </a:moveTo>
                <a:cubicBezTo>
                  <a:pt x="273361" y="480281"/>
                  <a:pt x="261577" y="490518"/>
                  <a:pt x="247041" y="490518"/>
                </a:cubicBezTo>
                <a:cubicBezTo>
                  <a:pt x="232505" y="490518"/>
                  <a:pt x="220720" y="480281"/>
                  <a:pt x="220720" y="467653"/>
                </a:cubicBezTo>
                <a:cubicBezTo>
                  <a:pt x="220720" y="455025"/>
                  <a:pt x="232505" y="444788"/>
                  <a:pt x="247041" y="444788"/>
                </a:cubicBezTo>
                <a:cubicBezTo>
                  <a:pt x="261569" y="444803"/>
                  <a:pt x="273345" y="455031"/>
                  <a:pt x="273361" y="467653"/>
                </a:cubicBezTo>
                <a:close/>
                <a:moveTo>
                  <a:pt x="495012" y="467653"/>
                </a:moveTo>
                <a:cubicBezTo>
                  <a:pt x="495012" y="480281"/>
                  <a:pt x="483227" y="490518"/>
                  <a:pt x="468691" y="490518"/>
                </a:cubicBezTo>
                <a:cubicBezTo>
                  <a:pt x="454155" y="490518"/>
                  <a:pt x="442371" y="480281"/>
                  <a:pt x="442371" y="467653"/>
                </a:cubicBezTo>
                <a:cubicBezTo>
                  <a:pt x="442371" y="455025"/>
                  <a:pt x="454155" y="444788"/>
                  <a:pt x="468691" y="444788"/>
                </a:cubicBezTo>
                <a:cubicBezTo>
                  <a:pt x="483220" y="444782"/>
                  <a:pt x="495003" y="455009"/>
                  <a:pt x="495012" y="467631"/>
                </a:cubicBezTo>
                <a:cubicBezTo>
                  <a:pt x="495012" y="467639"/>
                  <a:pt x="495012" y="467646"/>
                  <a:pt x="495012" y="467653"/>
                </a:cubicBezTo>
                <a:close/>
                <a:moveTo>
                  <a:pt x="716723" y="467653"/>
                </a:moveTo>
                <a:cubicBezTo>
                  <a:pt x="716723" y="480281"/>
                  <a:pt x="704939" y="490518"/>
                  <a:pt x="690403" y="490518"/>
                </a:cubicBezTo>
                <a:cubicBezTo>
                  <a:pt x="675866" y="490518"/>
                  <a:pt x="664082" y="480281"/>
                  <a:pt x="664082" y="467653"/>
                </a:cubicBezTo>
                <a:cubicBezTo>
                  <a:pt x="664082" y="455025"/>
                  <a:pt x="675866" y="444788"/>
                  <a:pt x="690403" y="444788"/>
                </a:cubicBezTo>
                <a:cubicBezTo>
                  <a:pt x="704933" y="444782"/>
                  <a:pt x="716715" y="455009"/>
                  <a:pt x="716723" y="467631"/>
                </a:cubicBezTo>
                <a:cubicBezTo>
                  <a:pt x="716723" y="467639"/>
                  <a:pt x="716723" y="467646"/>
                  <a:pt x="716723" y="467653"/>
                </a:cubicBezTo>
                <a:close/>
                <a:moveTo>
                  <a:pt x="938435" y="467653"/>
                </a:moveTo>
                <a:cubicBezTo>
                  <a:pt x="938435" y="480281"/>
                  <a:pt x="926651" y="490518"/>
                  <a:pt x="912114" y="490518"/>
                </a:cubicBezTo>
                <a:cubicBezTo>
                  <a:pt x="897579" y="490518"/>
                  <a:pt x="885794" y="480281"/>
                  <a:pt x="885794" y="467653"/>
                </a:cubicBezTo>
                <a:cubicBezTo>
                  <a:pt x="885794" y="455025"/>
                  <a:pt x="897579" y="444788"/>
                  <a:pt x="912114" y="444788"/>
                </a:cubicBezTo>
                <a:cubicBezTo>
                  <a:pt x="926644" y="444782"/>
                  <a:pt x="938427" y="455009"/>
                  <a:pt x="938435" y="467631"/>
                </a:cubicBezTo>
                <a:cubicBezTo>
                  <a:pt x="938435" y="467639"/>
                  <a:pt x="938435" y="467646"/>
                  <a:pt x="938435" y="467653"/>
                </a:cubicBezTo>
                <a:close/>
                <a:moveTo>
                  <a:pt x="1160145" y="467653"/>
                </a:moveTo>
                <a:cubicBezTo>
                  <a:pt x="1160145" y="480281"/>
                  <a:pt x="1148361" y="490518"/>
                  <a:pt x="1133824" y="490518"/>
                </a:cubicBezTo>
                <a:cubicBezTo>
                  <a:pt x="1119288" y="490518"/>
                  <a:pt x="1107504" y="480281"/>
                  <a:pt x="1107504" y="467653"/>
                </a:cubicBezTo>
                <a:cubicBezTo>
                  <a:pt x="1107504" y="455025"/>
                  <a:pt x="1119288" y="444788"/>
                  <a:pt x="1133824" y="444788"/>
                </a:cubicBezTo>
                <a:cubicBezTo>
                  <a:pt x="1148353" y="444803"/>
                  <a:pt x="1160129" y="455031"/>
                  <a:pt x="1160145" y="467653"/>
                </a:cubicBezTo>
                <a:close/>
                <a:moveTo>
                  <a:pt x="51650" y="615945"/>
                </a:moveTo>
                <a:cubicBezTo>
                  <a:pt x="51650" y="628573"/>
                  <a:pt x="39866" y="638810"/>
                  <a:pt x="25329" y="638810"/>
                </a:cubicBezTo>
                <a:cubicBezTo>
                  <a:pt x="10793" y="638810"/>
                  <a:pt x="-991" y="628573"/>
                  <a:pt x="-991" y="615945"/>
                </a:cubicBezTo>
                <a:cubicBezTo>
                  <a:pt x="-991" y="603317"/>
                  <a:pt x="10793" y="593081"/>
                  <a:pt x="25329" y="593081"/>
                </a:cubicBezTo>
                <a:cubicBezTo>
                  <a:pt x="39860" y="593074"/>
                  <a:pt x="51642" y="603301"/>
                  <a:pt x="51650" y="615923"/>
                </a:cubicBezTo>
                <a:cubicBezTo>
                  <a:pt x="51650" y="615930"/>
                  <a:pt x="51650" y="615937"/>
                  <a:pt x="51650" y="615945"/>
                </a:cubicBezTo>
                <a:close/>
                <a:moveTo>
                  <a:pt x="273361" y="615945"/>
                </a:moveTo>
                <a:cubicBezTo>
                  <a:pt x="273361" y="628573"/>
                  <a:pt x="261577" y="638810"/>
                  <a:pt x="247041" y="638810"/>
                </a:cubicBezTo>
                <a:cubicBezTo>
                  <a:pt x="232505" y="638810"/>
                  <a:pt x="220720" y="628573"/>
                  <a:pt x="220720" y="615945"/>
                </a:cubicBezTo>
                <a:cubicBezTo>
                  <a:pt x="220720" y="603317"/>
                  <a:pt x="232505" y="593081"/>
                  <a:pt x="247041" y="593081"/>
                </a:cubicBezTo>
                <a:cubicBezTo>
                  <a:pt x="261569" y="593095"/>
                  <a:pt x="273345" y="603324"/>
                  <a:pt x="273361" y="615945"/>
                </a:cubicBezTo>
                <a:close/>
                <a:moveTo>
                  <a:pt x="495012" y="615945"/>
                </a:moveTo>
                <a:cubicBezTo>
                  <a:pt x="495012" y="628573"/>
                  <a:pt x="483227" y="638810"/>
                  <a:pt x="468691" y="638810"/>
                </a:cubicBezTo>
                <a:cubicBezTo>
                  <a:pt x="454155" y="638810"/>
                  <a:pt x="442371" y="628573"/>
                  <a:pt x="442371" y="615945"/>
                </a:cubicBezTo>
                <a:cubicBezTo>
                  <a:pt x="442371" y="603317"/>
                  <a:pt x="454155" y="593081"/>
                  <a:pt x="468691" y="593081"/>
                </a:cubicBezTo>
                <a:cubicBezTo>
                  <a:pt x="483220" y="593074"/>
                  <a:pt x="495003" y="603301"/>
                  <a:pt x="495012" y="615923"/>
                </a:cubicBezTo>
                <a:cubicBezTo>
                  <a:pt x="495012" y="615930"/>
                  <a:pt x="495012" y="615937"/>
                  <a:pt x="495012" y="615945"/>
                </a:cubicBezTo>
                <a:close/>
                <a:moveTo>
                  <a:pt x="716723" y="615945"/>
                </a:moveTo>
                <a:cubicBezTo>
                  <a:pt x="716723" y="628573"/>
                  <a:pt x="704939" y="638810"/>
                  <a:pt x="690403" y="638810"/>
                </a:cubicBezTo>
                <a:cubicBezTo>
                  <a:pt x="675866" y="638810"/>
                  <a:pt x="664082" y="628573"/>
                  <a:pt x="664082" y="615945"/>
                </a:cubicBezTo>
                <a:cubicBezTo>
                  <a:pt x="664082" y="603317"/>
                  <a:pt x="675866" y="593081"/>
                  <a:pt x="690403" y="593081"/>
                </a:cubicBezTo>
                <a:cubicBezTo>
                  <a:pt x="704933" y="593074"/>
                  <a:pt x="716715" y="603301"/>
                  <a:pt x="716723" y="615923"/>
                </a:cubicBezTo>
                <a:cubicBezTo>
                  <a:pt x="716723" y="615930"/>
                  <a:pt x="716723" y="615937"/>
                  <a:pt x="716723" y="615945"/>
                </a:cubicBezTo>
                <a:close/>
                <a:moveTo>
                  <a:pt x="938435" y="615945"/>
                </a:moveTo>
                <a:cubicBezTo>
                  <a:pt x="938435" y="628573"/>
                  <a:pt x="926651" y="638810"/>
                  <a:pt x="912114" y="638810"/>
                </a:cubicBezTo>
                <a:cubicBezTo>
                  <a:pt x="897579" y="638810"/>
                  <a:pt x="885794" y="628573"/>
                  <a:pt x="885794" y="615945"/>
                </a:cubicBezTo>
                <a:cubicBezTo>
                  <a:pt x="885794" y="603317"/>
                  <a:pt x="897579" y="593081"/>
                  <a:pt x="912114" y="593081"/>
                </a:cubicBezTo>
                <a:cubicBezTo>
                  <a:pt x="926644" y="593074"/>
                  <a:pt x="938427" y="603301"/>
                  <a:pt x="938435" y="615923"/>
                </a:cubicBezTo>
                <a:cubicBezTo>
                  <a:pt x="938435" y="615930"/>
                  <a:pt x="938435" y="615937"/>
                  <a:pt x="938435" y="615945"/>
                </a:cubicBezTo>
                <a:close/>
                <a:moveTo>
                  <a:pt x="1160145" y="615945"/>
                </a:moveTo>
                <a:cubicBezTo>
                  <a:pt x="1160145" y="628573"/>
                  <a:pt x="1148361" y="638810"/>
                  <a:pt x="1133824" y="638810"/>
                </a:cubicBezTo>
                <a:cubicBezTo>
                  <a:pt x="1119288" y="638810"/>
                  <a:pt x="1107504" y="628573"/>
                  <a:pt x="1107504" y="615945"/>
                </a:cubicBezTo>
                <a:cubicBezTo>
                  <a:pt x="1107504" y="603317"/>
                  <a:pt x="1119288" y="593081"/>
                  <a:pt x="1133824" y="593081"/>
                </a:cubicBezTo>
                <a:cubicBezTo>
                  <a:pt x="1148353" y="593095"/>
                  <a:pt x="1160129" y="603324"/>
                  <a:pt x="1160145" y="615945"/>
                </a:cubicBezTo>
                <a:close/>
              </a:path>
            </a:pathLst>
          </a:custGeom>
          <a:solidFill>
            <a:srgbClr val="FFFFFF"/>
          </a:solidFill>
          <a:ln/>
        </p:spPr>
      </p:sp>
      <p:sp>
        <p:nvSpPr>
          <p:cNvPr id="6" name="Text 3"/>
          <p:cNvSpPr/>
          <p:nvPr/>
        </p:nvSpPr>
        <p:spPr>
          <a:xfrm>
            <a:off x="4793615" y="3817620"/>
            <a:ext cx="1160145" cy="63881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7" name="Image 1" descr="https://kimi-img.moonshot.cn/pub/slides/slides_tmpl/image/25-09-08-13:49:04-d2v6sk5nfo2stf9dkd8g.png">    </p:cNvPr>
          <p:cNvPicPr>
            <a:picLocks noChangeAspect="1"/>
          </p:cNvPicPr>
          <p:nvPr/>
        </p:nvPicPr>
        <p:blipFill>
          <a:blip r:embed="rId3"/>
          <a:stretch>
            <a:fillRect/>
          </a:stretch>
        </p:blipFill>
        <p:spPr>
          <a:xfrm flipH="1" rot="1440000">
            <a:off x="3392170" y="2851150"/>
            <a:ext cx="1219200" cy="1155065"/>
          </a:xfrm>
          <a:prstGeom prst="rect">
            <a:avLst/>
          </a:prstGeom>
        </p:spPr>
      </p:pic>
      <p:pic>
        <p:nvPicPr>
          <p:cNvPr id="8" name="Image 2" descr="https://kimi-img.moonshot.cn/pub/slides/slides_tmpl/image/25-09-08-13:48:45-d2v6sfdnfo2stf9dkcj0.png">    </p:cNvPr>
          <p:cNvPicPr>
            <a:picLocks noChangeAspect="1"/>
          </p:cNvPicPr>
          <p:nvPr/>
        </p:nvPicPr>
        <p:blipFill>
          <a:blip r:embed="rId4"/>
          <a:stretch>
            <a:fillRect/>
          </a:stretch>
        </p:blipFill>
        <p:spPr>
          <a:xfrm>
            <a:off x="3153410" y="5242560"/>
            <a:ext cx="2386330" cy="629285"/>
          </a:xfrm>
          <a:prstGeom prst="rect">
            <a:avLst/>
          </a:prstGeom>
        </p:spPr>
      </p:pic>
      <p:pic>
        <p:nvPicPr>
          <p:cNvPr id="9" name="Image 3" descr="https://kimi-img.moonshot.cn/pub/slides/slides_tmpl/image/25-09-08-13:48:45-d2v6sfdnfo2stf9dkcj0.png">    </p:cNvPr>
          <p:cNvPicPr>
            <a:picLocks noChangeAspect="1"/>
          </p:cNvPicPr>
          <p:nvPr/>
        </p:nvPicPr>
        <p:blipFill>
          <a:blip r:embed="rId5"/>
          <a:stretch>
            <a:fillRect/>
          </a:stretch>
        </p:blipFill>
        <p:spPr>
          <a:xfrm>
            <a:off x="694055" y="5242560"/>
            <a:ext cx="2269490" cy="629285"/>
          </a:xfrm>
          <a:prstGeom prst="rect">
            <a:avLst/>
          </a:prstGeom>
        </p:spPr>
      </p:pic>
      <p:sp>
        <p:nvSpPr>
          <p:cNvPr id="10" name="Text 4"/>
          <p:cNvSpPr/>
          <p:nvPr/>
        </p:nvSpPr>
        <p:spPr>
          <a:xfrm>
            <a:off x="694055" y="5353685"/>
            <a:ext cx="2269490" cy="304800"/>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汇报人</a:t>
            </a:r>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:Kimi AI</a:t>
            </a:r>
            <a:endParaRPr lang="en-US" sz="1600" dirty="0"/>
          </a:p>
        </p:txBody>
      </p:sp>
      <p:sp>
        <p:nvSpPr>
          <p:cNvPr id="11" name="Text 5"/>
          <p:cNvSpPr/>
          <p:nvPr/>
        </p:nvSpPr>
        <p:spPr>
          <a:xfrm>
            <a:off x="3152775" y="5353685"/>
            <a:ext cx="2386330" cy="304800"/>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时间</a:t>
            </a:r>
            <a:pPr algn="ctr" indent="0" marL="0">
              <a:lnSpc>
                <a:spcPct val="100000"/>
              </a:lnSpc>
              <a:buNone/>
            </a:pPr>
            <a:r>
              <a:rPr lang="en-US" sz="2000" dirty="0">
                <a:solidFill>
                  <a:srgbClr val="1E7FFF"/>
                </a:solidFill>
                <a:latin typeface="MiSans" pitchFamily="34" charset="0"/>
                <a:ea typeface="MiSans" pitchFamily="34" charset="-122"/>
                <a:cs typeface="MiSans" pitchFamily="34" charset="-120"/>
              </a:rPr>
              <a:t>:2025/01/01</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o0.jpg">    </p:cNvPr>
          <p:cNvPicPr>
            <a:picLocks noChangeAspect="1"/>
          </p:cNvPicPr>
          <p:nvPr/>
        </p:nvPicPr>
        <p:blipFill>
          <a:blip r:embed="rId2"/>
          <a:stretch>
            <a:fillRect/>
          </a:stretch>
        </p:blipFill>
        <p:spPr>
          <a:xfrm>
            <a:off x="0" y="0"/>
            <a:ext cx="12192000" cy="6858635"/>
          </a:xfrm>
          <a:prstGeom prst="rect">
            <a:avLst/>
          </a:prstGeom>
        </p:spPr>
      </p:pic>
      <p:pic>
        <p:nvPicPr>
          <p:cNvPr id="3" name="Image 1" descr="https://kimi-img.moonshot.cn/pub/slides/slides_tmpl/image/25-09-08-13:48:46-d2v6sflnfo2stf9dkcl0.png">    </p:cNvPr>
          <p:cNvPicPr>
            <a:picLocks noChangeAspect="1"/>
          </p:cNvPicPr>
          <p:nvPr/>
        </p:nvPicPr>
        <p:blipFill>
          <a:blip r:embed="rId3"/>
          <a:srcRect l="0" r="0" t="3182" b="3182"/>
          <a:stretch/>
        </p:blipFill>
        <p:spPr>
          <a:xfrm rot="3660000">
            <a:off x="866140" y="1471930"/>
            <a:ext cx="1496060" cy="1362710"/>
          </a:xfrm>
          <a:prstGeom prst="rect">
            <a:avLst/>
          </a:prstGeom>
        </p:spPr>
      </p:pic>
      <p:sp>
        <p:nvSpPr>
          <p:cNvPr id="4" name="Shape 0"/>
          <p:cNvSpPr/>
          <p:nvPr/>
        </p:nvSpPr>
        <p:spPr>
          <a:xfrm>
            <a:off x="10724515" y="549275"/>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5" name="Text 1"/>
          <p:cNvSpPr/>
          <p:nvPr/>
        </p:nvSpPr>
        <p:spPr>
          <a:xfrm>
            <a:off x="10724515" y="549275"/>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2" descr="https://kimi-img.moonshot.cn/pub/slides/slides_tmpl/image/25-09-08-13:48:51-d2v6sgtnfo2stf9dkcp0.png">    </p:cNvPr>
          <p:cNvPicPr>
            <a:picLocks noChangeAspect="1"/>
          </p:cNvPicPr>
          <p:nvPr/>
        </p:nvPicPr>
        <p:blipFill>
          <a:blip r:embed="rId4"/>
          <a:srcRect l="0" r="0" t="0" b="6067"/>
          <a:stretch/>
        </p:blipFill>
        <p:spPr>
          <a:xfrm>
            <a:off x="1779905" y="811530"/>
            <a:ext cx="9013825" cy="6046470"/>
          </a:xfrm>
          <a:prstGeom prst="rect">
            <a:avLst/>
          </a:prstGeom>
        </p:spPr>
      </p:pic>
      <p:sp>
        <p:nvSpPr>
          <p:cNvPr id="7" name="Text 2"/>
          <p:cNvSpPr/>
          <p:nvPr/>
        </p:nvSpPr>
        <p:spPr>
          <a:xfrm>
            <a:off x="4490720" y="1254125"/>
            <a:ext cx="3592195" cy="1460500"/>
          </a:xfrm>
          <a:prstGeom prst="rect">
            <a:avLst/>
          </a:prstGeom>
          <a:noFill/>
          <a:ln/>
        </p:spPr>
        <p:txBody>
          <a:bodyPr wrap="square" lIns="91440" tIns="45720" rIns="91440" bIns="45720" rtlCol="0" anchor="t">
            <a:spAutoFit/>
          </a:bodyPr>
          <a:lstStyle/>
          <a:p>
            <a:pPr algn="ctr" indent="0" marL="0">
              <a:lnSpc>
                <a:spcPct val="100000"/>
              </a:lnSpc>
              <a:buNone/>
            </a:pPr>
            <a:r>
              <a:rPr lang="en-US" sz="9600" b="1" dirty="0">
                <a:solidFill>
                  <a:srgbClr val="197DFA"/>
                </a:solidFill>
                <a:latin typeface="MiSans" pitchFamily="34" charset="0"/>
                <a:ea typeface="MiSans" pitchFamily="34" charset="-122"/>
                <a:cs typeface="MiSans" pitchFamily="34" charset="-120"/>
              </a:rPr>
              <a:t>01</a:t>
            </a:r>
            <a:endParaRPr lang="en-US" sz="1600" dirty="0"/>
          </a:p>
        </p:txBody>
      </p:sp>
      <p:sp>
        <p:nvSpPr>
          <p:cNvPr id="8" name="Text 3"/>
          <p:cNvSpPr/>
          <p:nvPr/>
        </p:nvSpPr>
        <p:spPr>
          <a:xfrm>
            <a:off x="4096385" y="2736850"/>
            <a:ext cx="413321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262626"/>
                </a:solidFill>
                <a:latin typeface="MiSans" pitchFamily="34" charset="0"/>
                <a:ea typeface="MiSans" pitchFamily="34" charset="-122"/>
                <a:cs typeface="MiSans" pitchFamily="34" charset="-120"/>
              </a:rPr>
              <a:t>感官唤醒</a:t>
            </a:r>
            <a:endParaRPr lang="en-US" sz="1600" dirty="0"/>
          </a:p>
        </p:txBody>
      </p:sp>
      <p:pic>
        <p:nvPicPr>
          <p:cNvPr id="9" name="Image 3" descr="https://kimi-img.moonshot.cn/pub/slides/slides_tmpl/image/25-09-08-13:48:46-d2v6sflnfo2stf9dkcl0.png">    </p:cNvPr>
          <p:cNvPicPr>
            <a:picLocks noChangeAspect="1"/>
          </p:cNvPicPr>
          <p:nvPr/>
        </p:nvPicPr>
        <p:blipFill>
          <a:blip r:embed="rId5"/>
          <a:srcRect l="0" r="0" t="3182" b="3182"/>
          <a:stretch/>
        </p:blipFill>
        <p:spPr>
          <a:xfrm rot="3660000">
            <a:off x="9911080" y="3326130"/>
            <a:ext cx="1117600" cy="1017905"/>
          </a:xfrm>
          <a:prstGeom prst="rect">
            <a:avLst/>
          </a:prstGeom>
        </p:spPr>
      </p:pic>
      <p:sp>
        <p:nvSpPr>
          <p:cNvPr id="10" name="Shape 4"/>
          <p:cNvSpPr/>
          <p:nvPr/>
        </p:nvSpPr>
        <p:spPr>
          <a:xfrm>
            <a:off x="860425" y="423037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11" name="Text 5"/>
          <p:cNvSpPr/>
          <p:nvPr/>
        </p:nvSpPr>
        <p:spPr>
          <a:xfrm>
            <a:off x="860425" y="423037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557530" y="1649095"/>
            <a:ext cx="10780395" cy="4157345"/>
          </a:xfrm>
          <a:prstGeom prst="rect">
            <a:avLst/>
          </a:prstGeom>
          <a:solidFill>
            <a:srgbClr val="197DFA"/>
          </a:solidFill>
          <a:ln/>
        </p:spPr>
      </p:sp>
      <p:sp>
        <p:nvSpPr>
          <p:cNvPr id="4" name="Text 1"/>
          <p:cNvSpPr/>
          <p:nvPr/>
        </p:nvSpPr>
        <p:spPr>
          <a:xfrm>
            <a:off x="557530" y="1649095"/>
            <a:ext cx="10780395" cy="415734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a:off x="9934575" y="609600"/>
            <a:ext cx="1160145" cy="822960"/>
          </a:xfrm>
          <a:custGeom>
            <a:avLst/>
            <a:gdLst/>
            <a:ahLst/>
            <a:cxnLst/>
            <a:rect l="l" t="t" r="r" b="b"/>
            <a:pathLst>
              <a:path w="1160145" h="822960">
                <a:moveTo>
                  <a:pt x="51650" y="29341"/>
                </a:moveTo>
                <a:cubicBezTo>
                  <a:pt x="51650" y="45609"/>
                  <a:pt x="39866" y="58797"/>
                  <a:pt x="25329" y="58797"/>
                </a:cubicBezTo>
                <a:cubicBezTo>
                  <a:pt x="10793" y="58797"/>
                  <a:pt x="-991" y="45609"/>
                  <a:pt x="-991" y="29341"/>
                </a:cubicBezTo>
                <a:cubicBezTo>
                  <a:pt x="-991" y="13073"/>
                  <a:pt x="10793" y="-115"/>
                  <a:pt x="25329" y="-115"/>
                </a:cubicBezTo>
                <a:cubicBezTo>
                  <a:pt x="39860" y="-123"/>
                  <a:pt x="51642" y="13053"/>
                  <a:pt x="51650" y="29313"/>
                </a:cubicBezTo>
                <a:cubicBezTo>
                  <a:pt x="51650" y="29323"/>
                  <a:pt x="51650" y="29332"/>
                  <a:pt x="51650" y="29341"/>
                </a:cubicBezTo>
                <a:close/>
                <a:moveTo>
                  <a:pt x="273361" y="29341"/>
                </a:moveTo>
                <a:cubicBezTo>
                  <a:pt x="273361" y="45609"/>
                  <a:pt x="261577" y="58797"/>
                  <a:pt x="247041" y="58797"/>
                </a:cubicBezTo>
                <a:cubicBezTo>
                  <a:pt x="232505" y="58797"/>
                  <a:pt x="220720" y="45609"/>
                  <a:pt x="220720" y="29341"/>
                </a:cubicBezTo>
                <a:cubicBezTo>
                  <a:pt x="220720" y="13073"/>
                  <a:pt x="232505" y="-115"/>
                  <a:pt x="247041" y="-115"/>
                </a:cubicBezTo>
                <a:cubicBezTo>
                  <a:pt x="261569" y="-96"/>
                  <a:pt x="273345" y="13081"/>
                  <a:pt x="273361" y="29341"/>
                </a:cubicBezTo>
                <a:close/>
                <a:moveTo>
                  <a:pt x="495012" y="29341"/>
                </a:moveTo>
                <a:cubicBezTo>
                  <a:pt x="495012" y="45609"/>
                  <a:pt x="483227" y="58797"/>
                  <a:pt x="468691" y="58797"/>
                </a:cubicBezTo>
                <a:cubicBezTo>
                  <a:pt x="454155" y="58797"/>
                  <a:pt x="442371" y="45609"/>
                  <a:pt x="442371" y="29341"/>
                </a:cubicBezTo>
                <a:cubicBezTo>
                  <a:pt x="442371" y="13073"/>
                  <a:pt x="454155" y="-115"/>
                  <a:pt x="468691" y="-115"/>
                </a:cubicBezTo>
                <a:cubicBezTo>
                  <a:pt x="483220" y="-123"/>
                  <a:pt x="495003" y="13053"/>
                  <a:pt x="495012" y="29313"/>
                </a:cubicBezTo>
                <a:cubicBezTo>
                  <a:pt x="495012" y="29323"/>
                  <a:pt x="495012" y="29332"/>
                  <a:pt x="495012" y="29341"/>
                </a:cubicBezTo>
                <a:close/>
                <a:moveTo>
                  <a:pt x="716723" y="29341"/>
                </a:moveTo>
                <a:cubicBezTo>
                  <a:pt x="716723" y="45609"/>
                  <a:pt x="704939" y="58797"/>
                  <a:pt x="690403" y="58797"/>
                </a:cubicBezTo>
                <a:cubicBezTo>
                  <a:pt x="675866" y="58797"/>
                  <a:pt x="664082" y="45609"/>
                  <a:pt x="664082" y="29341"/>
                </a:cubicBezTo>
                <a:cubicBezTo>
                  <a:pt x="664082" y="13073"/>
                  <a:pt x="675866" y="-115"/>
                  <a:pt x="690403" y="-115"/>
                </a:cubicBezTo>
                <a:cubicBezTo>
                  <a:pt x="704933" y="-123"/>
                  <a:pt x="716715" y="13053"/>
                  <a:pt x="716723" y="29313"/>
                </a:cubicBezTo>
                <a:cubicBezTo>
                  <a:pt x="716723" y="29323"/>
                  <a:pt x="716723" y="29332"/>
                  <a:pt x="716723" y="29341"/>
                </a:cubicBezTo>
                <a:close/>
                <a:moveTo>
                  <a:pt x="938435" y="29341"/>
                </a:moveTo>
                <a:cubicBezTo>
                  <a:pt x="938435" y="45609"/>
                  <a:pt x="926651" y="58797"/>
                  <a:pt x="912114" y="58797"/>
                </a:cubicBezTo>
                <a:cubicBezTo>
                  <a:pt x="897579" y="58797"/>
                  <a:pt x="885794" y="45609"/>
                  <a:pt x="885794" y="29341"/>
                </a:cubicBezTo>
                <a:cubicBezTo>
                  <a:pt x="885794" y="13073"/>
                  <a:pt x="897579" y="-115"/>
                  <a:pt x="912114" y="-115"/>
                </a:cubicBezTo>
                <a:cubicBezTo>
                  <a:pt x="926644" y="-123"/>
                  <a:pt x="938427" y="13053"/>
                  <a:pt x="938435" y="29313"/>
                </a:cubicBezTo>
                <a:cubicBezTo>
                  <a:pt x="938435" y="29323"/>
                  <a:pt x="938435" y="29332"/>
                  <a:pt x="938435" y="29341"/>
                </a:cubicBezTo>
                <a:close/>
                <a:moveTo>
                  <a:pt x="1160145" y="29341"/>
                </a:moveTo>
                <a:cubicBezTo>
                  <a:pt x="1160145" y="45609"/>
                  <a:pt x="1148361" y="58797"/>
                  <a:pt x="1133824" y="58797"/>
                </a:cubicBezTo>
                <a:cubicBezTo>
                  <a:pt x="1119288" y="58797"/>
                  <a:pt x="1107504" y="45609"/>
                  <a:pt x="1107504" y="29341"/>
                </a:cubicBezTo>
                <a:cubicBezTo>
                  <a:pt x="1107504" y="13073"/>
                  <a:pt x="1119288" y="-115"/>
                  <a:pt x="1133824" y="-115"/>
                </a:cubicBezTo>
                <a:cubicBezTo>
                  <a:pt x="1148353" y="-96"/>
                  <a:pt x="1160129" y="13081"/>
                  <a:pt x="1160145" y="29341"/>
                </a:cubicBezTo>
                <a:close/>
                <a:moveTo>
                  <a:pt x="51650" y="220382"/>
                </a:moveTo>
                <a:cubicBezTo>
                  <a:pt x="51650" y="236650"/>
                  <a:pt x="39866" y="249838"/>
                  <a:pt x="25329" y="249838"/>
                </a:cubicBezTo>
                <a:cubicBezTo>
                  <a:pt x="10793" y="249838"/>
                  <a:pt x="-991" y="236650"/>
                  <a:pt x="-991" y="220382"/>
                </a:cubicBezTo>
                <a:cubicBezTo>
                  <a:pt x="-991" y="204114"/>
                  <a:pt x="10793" y="190926"/>
                  <a:pt x="25329" y="190926"/>
                </a:cubicBezTo>
                <a:cubicBezTo>
                  <a:pt x="39860" y="190918"/>
                  <a:pt x="51642" y="204094"/>
                  <a:pt x="51650" y="220354"/>
                </a:cubicBezTo>
                <a:cubicBezTo>
                  <a:pt x="51650" y="220364"/>
                  <a:pt x="51650" y="220373"/>
                  <a:pt x="51650" y="220382"/>
                </a:cubicBezTo>
                <a:close/>
                <a:moveTo>
                  <a:pt x="273361" y="220382"/>
                </a:moveTo>
                <a:cubicBezTo>
                  <a:pt x="273361" y="236650"/>
                  <a:pt x="261577" y="249838"/>
                  <a:pt x="247041" y="249838"/>
                </a:cubicBezTo>
                <a:cubicBezTo>
                  <a:pt x="232505" y="249838"/>
                  <a:pt x="220720" y="236650"/>
                  <a:pt x="220720" y="220382"/>
                </a:cubicBezTo>
                <a:cubicBezTo>
                  <a:pt x="220720" y="204114"/>
                  <a:pt x="232505" y="190926"/>
                  <a:pt x="247041" y="190926"/>
                </a:cubicBezTo>
                <a:cubicBezTo>
                  <a:pt x="261569" y="190945"/>
                  <a:pt x="273345" y="204122"/>
                  <a:pt x="273361" y="220382"/>
                </a:cubicBezTo>
                <a:close/>
                <a:moveTo>
                  <a:pt x="495012" y="220382"/>
                </a:moveTo>
                <a:cubicBezTo>
                  <a:pt x="495012" y="236650"/>
                  <a:pt x="483227" y="249838"/>
                  <a:pt x="468691" y="249838"/>
                </a:cubicBezTo>
                <a:cubicBezTo>
                  <a:pt x="454155" y="249838"/>
                  <a:pt x="442371" y="236650"/>
                  <a:pt x="442371" y="220382"/>
                </a:cubicBezTo>
                <a:cubicBezTo>
                  <a:pt x="442371" y="204114"/>
                  <a:pt x="454155" y="190926"/>
                  <a:pt x="468691" y="190926"/>
                </a:cubicBezTo>
                <a:cubicBezTo>
                  <a:pt x="483220" y="190918"/>
                  <a:pt x="495003" y="204094"/>
                  <a:pt x="495012" y="220354"/>
                </a:cubicBezTo>
                <a:cubicBezTo>
                  <a:pt x="495012" y="220364"/>
                  <a:pt x="495012" y="220373"/>
                  <a:pt x="495012" y="220382"/>
                </a:cubicBezTo>
                <a:close/>
                <a:moveTo>
                  <a:pt x="716723" y="220382"/>
                </a:moveTo>
                <a:cubicBezTo>
                  <a:pt x="716723" y="236650"/>
                  <a:pt x="704939" y="249838"/>
                  <a:pt x="690403" y="249838"/>
                </a:cubicBezTo>
                <a:cubicBezTo>
                  <a:pt x="675866" y="249838"/>
                  <a:pt x="664082" y="236650"/>
                  <a:pt x="664082" y="220382"/>
                </a:cubicBezTo>
                <a:cubicBezTo>
                  <a:pt x="664082" y="204114"/>
                  <a:pt x="675866" y="190926"/>
                  <a:pt x="690403" y="190926"/>
                </a:cubicBezTo>
                <a:cubicBezTo>
                  <a:pt x="704933" y="190918"/>
                  <a:pt x="716715" y="204094"/>
                  <a:pt x="716723" y="220354"/>
                </a:cubicBezTo>
                <a:cubicBezTo>
                  <a:pt x="716723" y="220364"/>
                  <a:pt x="716723" y="220373"/>
                  <a:pt x="716723" y="220382"/>
                </a:cubicBezTo>
                <a:close/>
                <a:moveTo>
                  <a:pt x="938435" y="220382"/>
                </a:moveTo>
                <a:cubicBezTo>
                  <a:pt x="938435" y="236650"/>
                  <a:pt x="926651" y="249838"/>
                  <a:pt x="912114" y="249838"/>
                </a:cubicBezTo>
                <a:cubicBezTo>
                  <a:pt x="897579" y="249838"/>
                  <a:pt x="885794" y="236650"/>
                  <a:pt x="885794" y="220382"/>
                </a:cubicBezTo>
                <a:cubicBezTo>
                  <a:pt x="885794" y="204114"/>
                  <a:pt x="897579" y="190926"/>
                  <a:pt x="912114" y="190926"/>
                </a:cubicBezTo>
                <a:cubicBezTo>
                  <a:pt x="926644" y="190918"/>
                  <a:pt x="938427" y="204094"/>
                  <a:pt x="938435" y="220354"/>
                </a:cubicBezTo>
                <a:cubicBezTo>
                  <a:pt x="938435" y="220364"/>
                  <a:pt x="938435" y="220373"/>
                  <a:pt x="938435" y="220382"/>
                </a:cubicBezTo>
                <a:close/>
                <a:moveTo>
                  <a:pt x="1160145" y="220382"/>
                </a:moveTo>
                <a:cubicBezTo>
                  <a:pt x="1160145" y="236650"/>
                  <a:pt x="1148361" y="249838"/>
                  <a:pt x="1133824" y="249838"/>
                </a:cubicBezTo>
                <a:cubicBezTo>
                  <a:pt x="1119288" y="249838"/>
                  <a:pt x="1107504" y="236650"/>
                  <a:pt x="1107504" y="220382"/>
                </a:cubicBezTo>
                <a:cubicBezTo>
                  <a:pt x="1107504" y="204114"/>
                  <a:pt x="1119288" y="190926"/>
                  <a:pt x="1133824" y="190926"/>
                </a:cubicBezTo>
                <a:cubicBezTo>
                  <a:pt x="1148353" y="190945"/>
                  <a:pt x="1160129" y="204122"/>
                  <a:pt x="1160145" y="220382"/>
                </a:cubicBezTo>
                <a:close/>
                <a:moveTo>
                  <a:pt x="51650" y="411423"/>
                </a:moveTo>
                <a:cubicBezTo>
                  <a:pt x="51650" y="427691"/>
                  <a:pt x="39866" y="440878"/>
                  <a:pt x="25329" y="440878"/>
                </a:cubicBezTo>
                <a:cubicBezTo>
                  <a:pt x="10793" y="440878"/>
                  <a:pt x="-991" y="427691"/>
                  <a:pt x="-991" y="411423"/>
                </a:cubicBezTo>
                <a:cubicBezTo>
                  <a:pt x="-991" y="395154"/>
                  <a:pt x="10793" y="381967"/>
                  <a:pt x="25329" y="381967"/>
                </a:cubicBezTo>
                <a:cubicBezTo>
                  <a:pt x="39860" y="381959"/>
                  <a:pt x="51642" y="395134"/>
                  <a:pt x="51650" y="411394"/>
                </a:cubicBezTo>
                <a:cubicBezTo>
                  <a:pt x="51650" y="411403"/>
                  <a:pt x="51650" y="411413"/>
                  <a:pt x="51650" y="411423"/>
                </a:cubicBezTo>
                <a:close/>
                <a:moveTo>
                  <a:pt x="273361" y="411423"/>
                </a:moveTo>
                <a:cubicBezTo>
                  <a:pt x="273361" y="427691"/>
                  <a:pt x="261577" y="440878"/>
                  <a:pt x="247041" y="440878"/>
                </a:cubicBezTo>
                <a:cubicBezTo>
                  <a:pt x="232505" y="440878"/>
                  <a:pt x="220720" y="427691"/>
                  <a:pt x="220720" y="411423"/>
                </a:cubicBezTo>
                <a:cubicBezTo>
                  <a:pt x="220720" y="395154"/>
                  <a:pt x="232505" y="381967"/>
                  <a:pt x="247041" y="381967"/>
                </a:cubicBezTo>
                <a:cubicBezTo>
                  <a:pt x="261569" y="381986"/>
                  <a:pt x="273345" y="395162"/>
                  <a:pt x="273361" y="411423"/>
                </a:cubicBezTo>
                <a:close/>
                <a:moveTo>
                  <a:pt x="495012" y="411423"/>
                </a:moveTo>
                <a:cubicBezTo>
                  <a:pt x="495012" y="427691"/>
                  <a:pt x="483227" y="440878"/>
                  <a:pt x="468691" y="440878"/>
                </a:cubicBezTo>
                <a:cubicBezTo>
                  <a:pt x="454155" y="440878"/>
                  <a:pt x="442371" y="427691"/>
                  <a:pt x="442371" y="411423"/>
                </a:cubicBezTo>
                <a:cubicBezTo>
                  <a:pt x="442371" y="395154"/>
                  <a:pt x="454155" y="381967"/>
                  <a:pt x="468691" y="381967"/>
                </a:cubicBezTo>
                <a:cubicBezTo>
                  <a:pt x="483220" y="381959"/>
                  <a:pt x="495003" y="395134"/>
                  <a:pt x="495012" y="411394"/>
                </a:cubicBezTo>
                <a:cubicBezTo>
                  <a:pt x="495012" y="411403"/>
                  <a:pt x="495012" y="411413"/>
                  <a:pt x="495012" y="411423"/>
                </a:cubicBezTo>
                <a:close/>
                <a:moveTo>
                  <a:pt x="716723" y="411423"/>
                </a:moveTo>
                <a:cubicBezTo>
                  <a:pt x="716723" y="427691"/>
                  <a:pt x="704939" y="440878"/>
                  <a:pt x="690403" y="440878"/>
                </a:cubicBezTo>
                <a:cubicBezTo>
                  <a:pt x="675866" y="440878"/>
                  <a:pt x="664082" y="427691"/>
                  <a:pt x="664082" y="411423"/>
                </a:cubicBezTo>
                <a:cubicBezTo>
                  <a:pt x="664082" y="395154"/>
                  <a:pt x="675866" y="381967"/>
                  <a:pt x="690403" y="381967"/>
                </a:cubicBezTo>
                <a:cubicBezTo>
                  <a:pt x="704933" y="381959"/>
                  <a:pt x="716715" y="395134"/>
                  <a:pt x="716723" y="411394"/>
                </a:cubicBezTo>
                <a:cubicBezTo>
                  <a:pt x="716723" y="411403"/>
                  <a:pt x="716723" y="411413"/>
                  <a:pt x="716723" y="411423"/>
                </a:cubicBezTo>
                <a:close/>
                <a:moveTo>
                  <a:pt x="938435" y="411423"/>
                </a:moveTo>
                <a:cubicBezTo>
                  <a:pt x="938435" y="427691"/>
                  <a:pt x="926651" y="440878"/>
                  <a:pt x="912114" y="440878"/>
                </a:cubicBezTo>
                <a:cubicBezTo>
                  <a:pt x="897579" y="440878"/>
                  <a:pt x="885794" y="427691"/>
                  <a:pt x="885794" y="411423"/>
                </a:cubicBezTo>
                <a:cubicBezTo>
                  <a:pt x="885794" y="395154"/>
                  <a:pt x="897579" y="381967"/>
                  <a:pt x="912114" y="381967"/>
                </a:cubicBezTo>
                <a:cubicBezTo>
                  <a:pt x="926644" y="381959"/>
                  <a:pt x="938427" y="395134"/>
                  <a:pt x="938435" y="411394"/>
                </a:cubicBezTo>
                <a:cubicBezTo>
                  <a:pt x="938435" y="411403"/>
                  <a:pt x="938435" y="411413"/>
                  <a:pt x="938435" y="411423"/>
                </a:cubicBezTo>
                <a:close/>
                <a:moveTo>
                  <a:pt x="1160145" y="411423"/>
                </a:moveTo>
                <a:cubicBezTo>
                  <a:pt x="1160145" y="427691"/>
                  <a:pt x="1148361" y="440878"/>
                  <a:pt x="1133824" y="440878"/>
                </a:cubicBezTo>
                <a:cubicBezTo>
                  <a:pt x="1119288" y="440878"/>
                  <a:pt x="1107504" y="427691"/>
                  <a:pt x="1107504" y="411423"/>
                </a:cubicBezTo>
                <a:cubicBezTo>
                  <a:pt x="1107504" y="395154"/>
                  <a:pt x="1119288" y="381967"/>
                  <a:pt x="1133824" y="381967"/>
                </a:cubicBezTo>
                <a:cubicBezTo>
                  <a:pt x="1148353" y="381986"/>
                  <a:pt x="1160129" y="395162"/>
                  <a:pt x="1160145" y="411423"/>
                </a:cubicBezTo>
                <a:close/>
                <a:moveTo>
                  <a:pt x="51650" y="602463"/>
                </a:moveTo>
                <a:cubicBezTo>
                  <a:pt x="51650" y="618731"/>
                  <a:pt x="39866" y="631919"/>
                  <a:pt x="25329" y="631919"/>
                </a:cubicBezTo>
                <a:cubicBezTo>
                  <a:pt x="10793" y="631919"/>
                  <a:pt x="-991" y="618731"/>
                  <a:pt x="-991" y="602463"/>
                </a:cubicBezTo>
                <a:cubicBezTo>
                  <a:pt x="-991" y="586195"/>
                  <a:pt x="10793" y="573007"/>
                  <a:pt x="25329" y="573007"/>
                </a:cubicBezTo>
                <a:cubicBezTo>
                  <a:pt x="39860" y="572999"/>
                  <a:pt x="51642" y="586175"/>
                  <a:pt x="51650" y="602435"/>
                </a:cubicBezTo>
                <a:cubicBezTo>
                  <a:pt x="51650" y="602445"/>
                  <a:pt x="51650" y="602454"/>
                  <a:pt x="51650" y="602463"/>
                </a:cubicBezTo>
                <a:close/>
                <a:moveTo>
                  <a:pt x="273361" y="602463"/>
                </a:moveTo>
                <a:cubicBezTo>
                  <a:pt x="273361" y="618731"/>
                  <a:pt x="261577" y="631919"/>
                  <a:pt x="247041" y="631919"/>
                </a:cubicBezTo>
                <a:cubicBezTo>
                  <a:pt x="232505" y="631919"/>
                  <a:pt x="220720" y="618731"/>
                  <a:pt x="220720" y="602463"/>
                </a:cubicBezTo>
                <a:cubicBezTo>
                  <a:pt x="220720" y="586195"/>
                  <a:pt x="232505" y="573007"/>
                  <a:pt x="247041" y="573007"/>
                </a:cubicBezTo>
                <a:cubicBezTo>
                  <a:pt x="261569" y="573027"/>
                  <a:pt x="273345" y="586203"/>
                  <a:pt x="273361" y="602463"/>
                </a:cubicBezTo>
                <a:close/>
                <a:moveTo>
                  <a:pt x="495012" y="602463"/>
                </a:moveTo>
                <a:cubicBezTo>
                  <a:pt x="495012" y="618731"/>
                  <a:pt x="483227" y="631919"/>
                  <a:pt x="468691" y="631919"/>
                </a:cubicBezTo>
                <a:cubicBezTo>
                  <a:pt x="454155" y="631919"/>
                  <a:pt x="442371" y="618731"/>
                  <a:pt x="442371" y="602463"/>
                </a:cubicBezTo>
                <a:cubicBezTo>
                  <a:pt x="442371" y="586195"/>
                  <a:pt x="454155" y="573007"/>
                  <a:pt x="468691" y="573007"/>
                </a:cubicBezTo>
                <a:cubicBezTo>
                  <a:pt x="483220" y="572999"/>
                  <a:pt x="495003" y="586175"/>
                  <a:pt x="495012" y="602435"/>
                </a:cubicBezTo>
                <a:cubicBezTo>
                  <a:pt x="495012" y="602445"/>
                  <a:pt x="495012" y="602454"/>
                  <a:pt x="495012" y="602463"/>
                </a:cubicBezTo>
                <a:close/>
                <a:moveTo>
                  <a:pt x="716723" y="602463"/>
                </a:moveTo>
                <a:cubicBezTo>
                  <a:pt x="716723" y="618731"/>
                  <a:pt x="704939" y="631919"/>
                  <a:pt x="690403" y="631919"/>
                </a:cubicBezTo>
                <a:cubicBezTo>
                  <a:pt x="675866" y="631919"/>
                  <a:pt x="664082" y="618731"/>
                  <a:pt x="664082" y="602463"/>
                </a:cubicBezTo>
                <a:cubicBezTo>
                  <a:pt x="664082" y="586195"/>
                  <a:pt x="675866" y="573007"/>
                  <a:pt x="690403" y="573007"/>
                </a:cubicBezTo>
                <a:cubicBezTo>
                  <a:pt x="704933" y="572999"/>
                  <a:pt x="716715" y="586175"/>
                  <a:pt x="716723" y="602435"/>
                </a:cubicBezTo>
                <a:cubicBezTo>
                  <a:pt x="716723" y="602445"/>
                  <a:pt x="716723" y="602454"/>
                  <a:pt x="716723" y="602463"/>
                </a:cubicBezTo>
                <a:close/>
                <a:moveTo>
                  <a:pt x="938435" y="602463"/>
                </a:moveTo>
                <a:cubicBezTo>
                  <a:pt x="938435" y="618731"/>
                  <a:pt x="926651" y="631919"/>
                  <a:pt x="912114" y="631919"/>
                </a:cubicBezTo>
                <a:cubicBezTo>
                  <a:pt x="897579" y="631919"/>
                  <a:pt x="885794" y="618731"/>
                  <a:pt x="885794" y="602463"/>
                </a:cubicBezTo>
                <a:cubicBezTo>
                  <a:pt x="885794" y="586195"/>
                  <a:pt x="897579" y="573007"/>
                  <a:pt x="912114" y="573007"/>
                </a:cubicBezTo>
                <a:cubicBezTo>
                  <a:pt x="926644" y="572999"/>
                  <a:pt x="938427" y="586175"/>
                  <a:pt x="938435" y="602435"/>
                </a:cubicBezTo>
                <a:cubicBezTo>
                  <a:pt x="938435" y="602445"/>
                  <a:pt x="938435" y="602454"/>
                  <a:pt x="938435" y="602463"/>
                </a:cubicBezTo>
                <a:close/>
                <a:moveTo>
                  <a:pt x="1160145" y="602463"/>
                </a:moveTo>
                <a:cubicBezTo>
                  <a:pt x="1160145" y="618731"/>
                  <a:pt x="1148361" y="631919"/>
                  <a:pt x="1133824" y="631919"/>
                </a:cubicBezTo>
                <a:cubicBezTo>
                  <a:pt x="1119288" y="631919"/>
                  <a:pt x="1107504" y="618731"/>
                  <a:pt x="1107504" y="602463"/>
                </a:cubicBezTo>
                <a:cubicBezTo>
                  <a:pt x="1107504" y="586195"/>
                  <a:pt x="1119288" y="573007"/>
                  <a:pt x="1133824" y="573007"/>
                </a:cubicBezTo>
                <a:cubicBezTo>
                  <a:pt x="1148353" y="573027"/>
                  <a:pt x="1160129" y="586203"/>
                  <a:pt x="1160145" y="602463"/>
                </a:cubicBezTo>
                <a:close/>
                <a:moveTo>
                  <a:pt x="51650" y="793504"/>
                </a:moveTo>
                <a:cubicBezTo>
                  <a:pt x="51650" y="809772"/>
                  <a:pt x="39866" y="822960"/>
                  <a:pt x="25329" y="822960"/>
                </a:cubicBezTo>
                <a:cubicBezTo>
                  <a:pt x="10793" y="822960"/>
                  <a:pt x="-991" y="809772"/>
                  <a:pt x="-991" y="793504"/>
                </a:cubicBezTo>
                <a:cubicBezTo>
                  <a:pt x="-991" y="777236"/>
                  <a:pt x="10793" y="764048"/>
                  <a:pt x="25329" y="764048"/>
                </a:cubicBezTo>
                <a:cubicBezTo>
                  <a:pt x="39860" y="764040"/>
                  <a:pt x="51642" y="777215"/>
                  <a:pt x="51650" y="793476"/>
                </a:cubicBezTo>
                <a:cubicBezTo>
                  <a:pt x="51650" y="793485"/>
                  <a:pt x="51650" y="793494"/>
                  <a:pt x="51650" y="793504"/>
                </a:cubicBezTo>
                <a:close/>
                <a:moveTo>
                  <a:pt x="273361" y="793504"/>
                </a:moveTo>
                <a:cubicBezTo>
                  <a:pt x="273361" y="809772"/>
                  <a:pt x="261577" y="822960"/>
                  <a:pt x="247041" y="822960"/>
                </a:cubicBezTo>
                <a:cubicBezTo>
                  <a:pt x="232505" y="822960"/>
                  <a:pt x="220720" y="809772"/>
                  <a:pt x="220720" y="793504"/>
                </a:cubicBezTo>
                <a:cubicBezTo>
                  <a:pt x="220720" y="777236"/>
                  <a:pt x="232505" y="764048"/>
                  <a:pt x="247041" y="764048"/>
                </a:cubicBezTo>
                <a:cubicBezTo>
                  <a:pt x="261569" y="764066"/>
                  <a:pt x="273345" y="777244"/>
                  <a:pt x="273361" y="793504"/>
                </a:cubicBezTo>
                <a:close/>
                <a:moveTo>
                  <a:pt x="495012" y="793504"/>
                </a:moveTo>
                <a:cubicBezTo>
                  <a:pt x="495012" y="809772"/>
                  <a:pt x="483227" y="822960"/>
                  <a:pt x="468691" y="822960"/>
                </a:cubicBezTo>
                <a:cubicBezTo>
                  <a:pt x="454155" y="822960"/>
                  <a:pt x="442371" y="809772"/>
                  <a:pt x="442371" y="793504"/>
                </a:cubicBezTo>
                <a:cubicBezTo>
                  <a:pt x="442371" y="777236"/>
                  <a:pt x="454155" y="764048"/>
                  <a:pt x="468691" y="764048"/>
                </a:cubicBezTo>
                <a:cubicBezTo>
                  <a:pt x="483220" y="764040"/>
                  <a:pt x="495003" y="777215"/>
                  <a:pt x="495012" y="793476"/>
                </a:cubicBezTo>
                <a:cubicBezTo>
                  <a:pt x="495012" y="793485"/>
                  <a:pt x="495012" y="793494"/>
                  <a:pt x="495012" y="793504"/>
                </a:cubicBezTo>
                <a:close/>
                <a:moveTo>
                  <a:pt x="716723" y="793504"/>
                </a:moveTo>
                <a:cubicBezTo>
                  <a:pt x="716723" y="809772"/>
                  <a:pt x="704939" y="822960"/>
                  <a:pt x="690403" y="822960"/>
                </a:cubicBezTo>
                <a:cubicBezTo>
                  <a:pt x="675866" y="822960"/>
                  <a:pt x="664082" y="809772"/>
                  <a:pt x="664082" y="793504"/>
                </a:cubicBezTo>
                <a:cubicBezTo>
                  <a:pt x="664082" y="777236"/>
                  <a:pt x="675866" y="764048"/>
                  <a:pt x="690403" y="764048"/>
                </a:cubicBezTo>
                <a:cubicBezTo>
                  <a:pt x="704933" y="764040"/>
                  <a:pt x="716715" y="777215"/>
                  <a:pt x="716723" y="793476"/>
                </a:cubicBezTo>
                <a:cubicBezTo>
                  <a:pt x="716723" y="793485"/>
                  <a:pt x="716723" y="793494"/>
                  <a:pt x="716723" y="793504"/>
                </a:cubicBezTo>
                <a:close/>
                <a:moveTo>
                  <a:pt x="938435" y="793504"/>
                </a:moveTo>
                <a:cubicBezTo>
                  <a:pt x="938435" y="809772"/>
                  <a:pt x="926651" y="822960"/>
                  <a:pt x="912114" y="822960"/>
                </a:cubicBezTo>
                <a:cubicBezTo>
                  <a:pt x="897579" y="822960"/>
                  <a:pt x="885794" y="809772"/>
                  <a:pt x="885794" y="793504"/>
                </a:cubicBezTo>
                <a:cubicBezTo>
                  <a:pt x="885794" y="777236"/>
                  <a:pt x="897579" y="764048"/>
                  <a:pt x="912114" y="764048"/>
                </a:cubicBezTo>
                <a:cubicBezTo>
                  <a:pt x="926644" y="764040"/>
                  <a:pt x="938427" y="777215"/>
                  <a:pt x="938435" y="793476"/>
                </a:cubicBezTo>
                <a:cubicBezTo>
                  <a:pt x="938435" y="793485"/>
                  <a:pt x="938435" y="793494"/>
                  <a:pt x="938435" y="793504"/>
                </a:cubicBezTo>
                <a:close/>
                <a:moveTo>
                  <a:pt x="1160145" y="793504"/>
                </a:moveTo>
                <a:cubicBezTo>
                  <a:pt x="1160145" y="809772"/>
                  <a:pt x="1148361" y="822960"/>
                  <a:pt x="1133824" y="822960"/>
                </a:cubicBezTo>
                <a:cubicBezTo>
                  <a:pt x="1119288" y="822960"/>
                  <a:pt x="1107504" y="809772"/>
                  <a:pt x="1107504" y="793504"/>
                </a:cubicBezTo>
                <a:cubicBezTo>
                  <a:pt x="1107504" y="777236"/>
                  <a:pt x="1119288" y="764048"/>
                  <a:pt x="1133824" y="764048"/>
                </a:cubicBezTo>
                <a:cubicBezTo>
                  <a:pt x="1148353" y="764066"/>
                  <a:pt x="1160129" y="777244"/>
                  <a:pt x="1160145" y="793504"/>
                </a:cubicBezTo>
                <a:close/>
              </a:path>
            </a:pathLst>
          </a:custGeom>
          <a:solidFill>
            <a:srgbClr val="FFFFFF"/>
          </a:solidFill>
          <a:ln/>
        </p:spPr>
      </p:sp>
      <p:sp>
        <p:nvSpPr>
          <p:cNvPr id="6" name="Text 3"/>
          <p:cNvSpPr/>
          <p:nvPr/>
        </p:nvSpPr>
        <p:spPr>
          <a:xfrm>
            <a:off x="9934575" y="609600"/>
            <a:ext cx="1160145" cy="8229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595630" y="5124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AI机器人全能感官秀</a:t>
            </a:r>
            <a:endParaRPr lang="en-US" sz="1600" dirty="0"/>
          </a:p>
        </p:txBody>
      </p:sp>
      <p:pic>
        <p:nvPicPr>
          <p:cNvPr id="8" name="Image 1" descr="https://kimi-img.moonshot.cn/pub/slides/slides_tmpl/image/25-09-08-13:48:52-d2v6sh5nfo2stf9dkcpg.jpg">    </p:cNvPr>
          <p:cNvPicPr>
            <a:picLocks noChangeAspect="1"/>
          </p:cNvPicPr>
          <p:nvPr/>
        </p:nvPicPr>
        <p:blipFill>
          <a:blip r:embed="rId3"/>
          <a:srcRect l="9063" r="13462" t="13938" b="7960"/>
          <a:stretch/>
        </p:blipFill>
        <p:spPr>
          <a:xfrm>
            <a:off x="6518275" y="2039620"/>
            <a:ext cx="4462145" cy="3401695"/>
          </a:xfrm>
          <a:prstGeom prst="rect">
            <a:avLst/>
          </a:prstGeom>
        </p:spPr>
      </p:pic>
      <p:pic>
        <p:nvPicPr>
          <p:cNvPr id="9"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sp>
        <p:nvSpPr>
          <p:cNvPr id="10" name="Text 5"/>
          <p:cNvSpPr/>
          <p:nvPr/>
        </p:nvSpPr>
        <p:spPr>
          <a:xfrm>
            <a:off x="954405" y="2370455"/>
            <a:ext cx="4855845" cy="425450"/>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FFFFFF"/>
                </a:solidFill>
                <a:latin typeface="MiSans" pitchFamily="34" charset="0"/>
                <a:ea typeface="MiSans" pitchFamily="34" charset="-122"/>
                <a:cs typeface="MiSans" pitchFamily="34" charset="-120"/>
              </a:rPr>
              <a:t>课程主题引入</a:t>
            </a:r>
            <a:endParaRPr lang="en-US" sz="1600" dirty="0"/>
          </a:p>
        </p:txBody>
      </p:sp>
      <p:sp>
        <p:nvSpPr>
          <p:cNvPr id="11" name="Text 6"/>
          <p:cNvSpPr/>
          <p:nvPr/>
        </p:nvSpPr>
        <p:spPr>
          <a:xfrm>
            <a:off x="954405" y="2969895"/>
            <a:ext cx="5141595" cy="1426369"/>
          </a:xfrm>
          <a:prstGeom prst="rect">
            <a:avLst/>
          </a:prstGeom>
          <a:noFill/>
          <a:ln/>
        </p:spPr>
        <p:txBody>
          <a:bodyPr wrap="square" lIns="91440" tIns="45720" rIns="91440" bIns="45720" rtlCol="0" anchor="t">
            <a:spAutoFit/>
          </a:bodyPr>
          <a:lstStyle/>
          <a:p>
            <a:pPr algn="just" indent="0" marL="0">
              <a:lnSpc>
                <a:spcPct val="130000"/>
              </a:lnSpc>
              <a:buNone/>
            </a:pPr>
            <a:r>
              <a:rPr lang="en-US" sz="1800" dirty="0">
                <a:solidFill>
                  <a:srgbClr val="FFFFFF"/>
                </a:solidFill>
                <a:latin typeface="MiSans" pitchFamily="34" charset="0"/>
                <a:ea typeface="MiSans" pitchFamily="34" charset="-122"/>
                <a:cs typeface="MiSans" pitchFamily="34" charset="-120"/>
              </a:rPr>
              <a:t>欢迎来到AI机器人的世界！今天我们将探索机器人如何通过多种传感器感知环境，并像人类一样做出决策。从避障到自主行驶，机器人将展示它们的全能感官，让我们一起开启这场科技之旅。</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6-d2v6si5nfo2stf9dkcu0.png">    </p:cNvPr>
          <p:cNvPicPr>
            <a:picLocks noChangeAspect="1"/>
          </p:cNvPicPr>
          <p:nvPr/>
        </p:nvPicPr>
        <p:blipFill>
          <a:blip r:embed="rId3"/>
          <a:srcRect l="8565" r="8565" t="0" b="0"/>
          <a:stretch/>
        </p:blipFill>
        <p:spPr>
          <a:xfrm>
            <a:off x="521970" y="1976755"/>
            <a:ext cx="3616960" cy="4173855"/>
          </a:xfrm>
          <a:prstGeom prst="rect">
            <a:avLst/>
          </a:prstGeom>
        </p:spPr>
      </p:pic>
      <p:pic>
        <p:nvPicPr>
          <p:cNvPr id="4" name="Image 2" descr="https://kimi-img.moonshot.cn/pub/slides/slides_tmpl/image/25-09-08-13:48:46-d2v6sflnfo2stf9dkckg.png">    </p:cNvPr>
          <p:cNvPicPr>
            <a:picLocks noChangeAspect="1"/>
          </p:cNvPicPr>
          <p:nvPr/>
        </p:nvPicPr>
        <p:blipFill>
          <a:blip r:embed="rId4"/>
          <a:srcRect l="0" r="0" t="34" b="34"/>
          <a:stretch/>
        </p:blipFill>
        <p:spPr>
          <a:xfrm>
            <a:off x="1859915" y="1757680"/>
            <a:ext cx="941070" cy="941070"/>
          </a:xfrm>
          <a:prstGeom prst="rect">
            <a:avLst/>
          </a:prstGeom>
        </p:spPr>
      </p:pic>
      <p:pic>
        <p:nvPicPr>
          <p:cNvPr id="5" name="Image 3" descr="https://kimi-img.moonshot.cn/pub/slides/slides_tmpl/image/25-09-08-13:48:56-d2v6si5nfo2stf9dkcu0.png">    </p:cNvPr>
          <p:cNvPicPr>
            <a:picLocks noChangeAspect="1"/>
          </p:cNvPicPr>
          <p:nvPr/>
        </p:nvPicPr>
        <p:blipFill>
          <a:blip r:embed="rId5"/>
          <a:srcRect l="8565" r="8565" t="0" b="0"/>
          <a:stretch/>
        </p:blipFill>
        <p:spPr>
          <a:xfrm>
            <a:off x="4246880" y="1976755"/>
            <a:ext cx="3616960" cy="4173855"/>
          </a:xfrm>
          <a:prstGeom prst="rect">
            <a:avLst/>
          </a:prstGeom>
        </p:spPr>
      </p:pic>
      <p:pic>
        <p:nvPicPr>
          <p:cNvPr id="6" name="Image 4" descr="https://kimi-img.moonshot.cn/pub/slides/slides_tmpl/image/25-09-08-13:48:46-d2v6sflnfo2stf9dkckg.png">    </p:cNvPr>
          <p:cNvPicPr>
            <a:picLocks noChangeAspect="1"/>
          </p:cNvPicPr>
          <p:nvPr/>
        </p:nvPicPr>
        <p:blipFill>
          <a:blip r:embed="rId6"/>
          <a:srcRect l="0" r="0" t="34" b="34"/>
          <a:stretch/>
        </p:blipFill>
        <p:spPr>
          <a:xfrm>
            <a:off x="5584825" y="1757680"/>
            <a:ext cx="941070" cy="941070"/>
          </a:xfrm>
          <a:prstGeom prst="rect">
            <a:avLst/>
          </a:prstGeom>
        </p:spPr>
      </p:pic>
      <p:pic>
        <p:nvPicPr>
          <p:cNvPr id="7" name="Image 5" descr="https://kimi-img.moonshot.cn/pub/slides/slides_tmpl/image/25-09-08-13:48:56-d2v6si5nfo2stf9dkcu0.png">    </p:cNvPr>
          <p:cNvPicPr>
            <a:picLocks noChangeAspect="1"/>
          </p:cNvPicPr>
          <p:nvPr/>
        </p:nvPicPr>
        <p:blipFill>
          <a:blip r:embed="rId7"/>
          <a:srcRect l="8565" r="8565" t="0" b="0"/>
          <a:stretch/>
        </p:blipFill>
        <p:spPr>
          <a:xfrm>
            <a:off x="8035925" y="1976755"/>
            <a:ext cx="3616960" cy="4173855"/>
          </a:xfrm>
          <a:prstGeom prst="rect">
            <a:avLst/>
          </a:prstGeom>
        </p:spPr>
      </p:pic>
      <p:pic>
        <p:nvPicPr>
          <p:cNvPr id="8" name="Image 6" descr="https://kimi-img.moonshot.cn/pub/slides/slides_tmpl/image/25-09-08-13:48:46-d2v6sflnfo2stf9dkckg.png">    </p:cNvPr>
          <p:cNvPicPr>
            <a:picLocks noChangeAspect="1"/>
          </p:cNvPicPr>
          <p:nvPr/>
        </p:nvPicPr>
        <p:blipFill>
          <a:blip r:embed="rId8"/>
          <a:srcRect l="0" r="0" t="34" b="34"/>
          <a:stretch/>
        </p:blipFill>
        <p:spPr>
          <a:xfrm>
            <a:off x="9373870" y="1757680"/>
            <a:ext cx="941070" cy="941070"/>
          </a:xfrm>
          <a:prstGeom prst="rect">
            <a:avLst/>
          </a:prstGeom>
        </p:spPr>
      </p:pic>
      <p:sp>
        <p:nvSpPr>
          <p:cNvPr id="9" name="Text 0"/>
          <p:cNvSpPr/>
          <p:nvPr/>
        </p:nvSpPr>
        <p:spPr>
          <a:xfrm>
            <a:off x="595630" y="575945"/>
            <a:ext cx="843470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本节三任务：认传感理决策看融合</a:t>
            </a:r>
            <a:endParaRPr lang="en-US" sz="1600" dirty="0"/>
          </a:p>
        </p:txBody>
      </p:sp>
      <p:pic>
        <p:nvPicPr>
          <p:cNvPr id="10" name="Image 7" descr="https://kimi-img.moonshot.cn/pub/slides/slides_tmpl/image/25-09-08-13:48:46-d2v6sflnfo2stf9dkcl0.png">    </p:cNvPr>
          <p:cNvPicPr>
            <a:picLocks noChangeAspect="1"/>
          </p:cNvPicPr>
          <p:nvPr/>
        </p:nvPicPr>
        <p:blipFill>
          <a:blip r:embed="rId9"/>
          <a:srcRect l="0" r="0" t="3182" b="3182"/>
          <a:stretch/>
        </p:blipFill>
        <p:spPr>
          <a:xfrm rot="5700000">
            <a:off x="10024110" y="485140"/>
            <a:ext cx="1088390" cy="991870"/>
          </a:xfrm>
          <a:prstGeom prst="rect">
            <a:avLst/>
          </a:prstGeom>
        </p:spPr>
      </p:pic>
      <p:pic>
        <p:nvPicPr>
          <p:cNvPr id="11" name="Image 8" descr="https://kimi-img.moonshot.cn/pub/slides/slides_tmpl/image/25-09-08-13:48:49-d2v6sgdnfo2stf9dkcog.png">    </p:cNvPr>
          <p:cNvPicPr>
            <a:picLocks noChangeAspect="1"/>
          </p:cNvPicPr>
          <p:nvPr/>
        </p:nvPicPr>
        <p:blipFill>
          <a:blip r:embed="rId10"/>
          <a:srcRect l="0" r="0" t="110" b="110"/>
          <a:stretch/>
        </p:blipFill>
        <p:spPr>
          <a:xfrm>
            <a:off x="2540" y="487045"/>
            <a:ext cx="579755" cy="652145"/>
          </a:xfrm>
          <a:prstGeom prst="rect">
            <a:avLst/>
          </a:prstGeom>
        </p:spPr>
      </p:pic>
      <p:sp>
        <p:nvSpPr>
          <p:cNvPr id="12" name="Text 1"/>
          <p:cNvSpPr/>
          <p:nvPr/>
        </p:nvSpPr>
        <p:spPr>
          <a:xfrm>
            <a:off x="1911033" y="1952943"/>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1192530" y="2915285"/>
            <a:ext cx="2275840" cy="276225"/>
          </a:xfrm>
          <a:prstGeom prst="rect">
            <a:avLst/>
          </a:prstGeom>
          <a:noFill/>
          <a:ln/>
        </p:spPr>
        <p:txBody>
          <a:bodyPr wrap="square" lIns="91440" tIns="45720" rIns="91440" bIns="45720" rtlCol="0" anchor="t">
            <a:spAutoFit/>
          </a:bodyPr>
          <a:lstStyle/>
          <a:p>
            <a:pPr algn="ctr" indent="0" marL="0">
              <a:lnSpc>
                <a:spcPct val="100000"/>
              </a:lnSpc>
              <a:buNone/>
            </a:pPr>
            <a:r>
              <a:rPr lang="en-US" sz="1800" b="1" dirty="0">
                <a:solidFill>
                  <a:srgbClr val="197DFA"/>
                </a:solidFill>
                <a:latin typeface="MiSans" pitchFamily="34" charset="0"/>
                <a:ea typeface="MiSans" pitchFamily="34" charset="-122"/>
                <a:cs typeface="MiSans" pitchFamily="34" charset="-120"/>
              </a:rPr>
              <a:t>任务一：认识传感器</a:t>
            </a:r>
            <a:endParaRPr lang="en-US" sz="1600" dirty="0"/>
          </a:p>
        </p:txBody>
      </p:sp>
      <p:sp>
        <p:nvSpPr>
          <p:cNvPr id="14" name="Text 3"/>
          <p:cNvSpPr/>
          <p:nvPr/>
        </p:nvSpPr>
        <p:spPr>
          <a:xfrm>
            <a:off x="848995" y="3677920"/>
            <a:ext cx="3009900" cy="1387078"/>
          </a:xfrm>
          <a:prstGeom prst="rect">
            <a:avLst/>
          </a:prstGeom>
          <a:noFill/>
          <a:ln/>
        </p:spPr>
        <p:txBody>
          <a:bodyPr wrap="square" lIns="91440" tIns="45720" rIns="91440" bIns="45720" rtlCol="0" anchor="t">
            <a:spAutoFit/>
          </a:bodyPr>
          <a:lstStyle/>
          <a:p>
            <a:pPr algn="just" indent="0" marL="0">
              <a:lnSpc>
                <a:spcPct val="130000"/>
              </a:lnSpc>
              <a:buNone/>
            </a:pPr>
            <a:r>
              <a:rPr lang="en-US" sz="1400" dirty="0">
                <a:solidFill>
                  <a:srgbClr val="262626"/>
                </a:solidFill>
                <a:latin typeface="MiSans" pitchFamily="34" charset="0"/>
                <a:ea typeface="MiSans" pitchFamily="34" charset="-122"/>
                <a:cs typeface="MiSans" pitchFamily="34" charset="-120"/>
              </a:rPr>
              <a:t>我们将学习三种常用的传感器：超声波传感器用于测距，红外传感器用于巡线或避障，摄像头用于视觉识别。这些传感器就像机器人的五官，帮助它们感知世界。</a:t>
            </a:r>
            <a:endParaRPr lang="en-US" sz="1600" dirty="0"/>
          </a:p>
        </p:txBody>
      </p:sp>
      <p:sp>
        <p:nvSpPr>
          <p:cNvPr id="15" name="Text 4"/>
          <p:cNvSpPr/>
          <p:nvPr/>
        </p:nvSpPr>
        <p:spPr>
          <a:xfrm>
            <a:off x="5635943" y="1944688"/>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5"/>
          <p:cNvSpPr/>
          <p:nvPr/>
        </p:nvSpPr>
        <p:spPr>
          <a:xfrm>
            <a:off x="4917440" y="2915285"/>
            <a:ext cx="2275840" cy="581025"/>
          </a:xfrm>
          <a:prstGeom prst="rect">
            <a:avLst/>
          </a:prstGeom>
          <a:noFill/>
          <a:ln/>
        </p:spPr>
        <p:txBody>
          <a:bodyPr wrap="square" lIns="91440" tIns="45720" rIns="91440" bIns="45720" rtlCol="0" anchor="t">
            <a:spAutoFit/>
          </a:bodyPr>
          <a:lstStyle/>
          <a:p>
            <a:pPr algn="ctr" indent="0" marL="0">
              <a:lnSpc>
                <a:spcPct val="100000"/>
              </a:lnSpc>
              <a:buNone/>
            </a:pPr>
            <a:r>
              <a:rPr lang="en-US" sz="1800" b="1" dirty="0">
                <a:solidFill>
                  <a:srgbClr val="197DFA"/>
                </a:solidFill>
                <a:latin typeface="MiSans" pitchFamily="34" charset="0"/>
                <a:ea typeface="MiSans" pitchFamily="34" charset="-122"/>
                <a:cs typeface="MiSans" pitchFamily="34" charset="-120"/>
              </a:rPr>
              <a:t>任务二：理解决策逻辑</a:t>
            </a:r>
            <a:endParaRPr lang="en-US" sz="1600" dirty="0"/>
          </a:p>
        </p:txBody>
      </p:sp>
      <p:sp>
        <p:nvSpPr>
          <p:cNvPr id="17" name="Text 6"/>
          <p:cNvSpPr/>
          <p:nvPr/>
        </p:nvSpPr>
        <p:spPr>
          <a:xfrm>
            <a:off x="4534535" y="3677920"/>
            <a:ext cx="3041650" cy="1387078"/>
          </a:xfrm>
          <a:prstGeom prst="rect">
            <a:avLst/>
          </a:prstGeom>
          <a:noFill/>
          <a:ln/>
        </p:spPr>
        <p:txBody>
          <a:bodyPr wrap="square" lIns="91440" tIns="45720" rIns="91440" bIns="45720" rtlCol="0" anchor="t">
            <a:spAutoFit/>
          </a:bodyPr>
          <a:lstStyle/>
          <a:p>
            <a:pPr algn="just" indent="0" marL="0">
              <a:lnSpc>
                <a:spcPct val="130000"/>
              </a:lnSpc>
              <a:buNone/>
            </a:pPr>
            <a:r>
              <a:rPr lang="en-US" sz="1400" dirty="0">
                <a:solidFill>
                  <a:srgbClr val="262626"/>
                </a:solidFill>
                <a:latin typeface="MiSans" pitchFamily="34" charset="0"/>
                <a:ea typeface="MiSans" pitchFamily="34" charset="-122"/>
                <a:cs typeface="MiSans" pitchFamily="34" charset="-120"/>
              </a:rPr>
              <a:t>通过‘如果-那么’规则，机器人可以做出简单决策。例如，如果前方有障碍物，那么转弯绕过；如果看到黑线，那么沿线行驶。这些规则构成了机器人的‘大脑’。</a:t>
            </a:r>
            <a:endParaRPr lang="en-US" sz="1600" dirty="0"/>
          </a:p>
        </p:txBody>
      </p:sp>
      <p:sp>
        <p:nvSpPr>
          <p:cNvPr id="18" name="Text 7"/>
          <p:cNvSpPr/>
          <p:nvPr/>
        </p:nvSpPr>
        <p:spPr>
          <a:xfrm>
            <a:off x="9424988" y="1961198"/>
            <a:ext cx="83883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FFFFFF"/>
                </a:solidFill>
                <a:latin typeface="MiSans" pitchFamily="34" charset="0"/>
                <a:ea typeface="MiSans" pitchFamily="34" charset="-122"/>
                <a:cs typeface="MiSans" pitchFamily="34" charset="-120"/>
              </a:rPr>
              <a:t>03</a:t>
            </a:r>
            <a:endParaRPr lang="en-US" sz="1600" dirty="0"/>
          </a:p>
        </p:txBody>
      </p:sp>
      <p:sp>
        <p:nvSpPr>
          <p:cNvPr id="19" name="Text 8"/>
          <p:cNvSpPr/>
          <p:nvPr/>
        </p:nvSpPr>
        <p:spPr>
          <a:xfrm>
            <a:off x="8702040" y="2915285"/>
            <a:ext cx="2275840" cy="581025"/>
          </a:xfrm>
          <a:prstGeom prst="rect">
            <a:avLst/>
          </a:prstGeom>
          <a:noFill/>
          <a:ln/>
        </p:spPr>
        <p:txBody>
          <a:bodyPr wrap="square" lIns="91440" tIns="45720" rIns="91440" bIns="45720" rtlCol="0" anchor="t">
            <a:spAutoFit/>
          </a:bodyPr>
          <a:lstStyle/>
          <a:p>
            <a:pPr algn="ctr" indent="0" marL="0">
              <a:lnSpc>
                <a:spcPct val="100000"/>
              </a:lnSpc>
              <a:buNone/>
            </a:pPr>
            <a:r>
              <a:rPr lang="en-US" sz="1800" b="1" dirty="0">
                <a:solidFill>
                  <a:srgbClr val="197DFA"/>
                </a:solidFill>
                <a:latin typeface="MiSans" pitchFamily="34" charset="0"/>
                <a:ea typeface="MiSans" pitchFamily="34" charset="-122"/>
                <a:cs typeface="MiSans" pitchFamily="34" charset="-120"/>
              </a:rPr>
              <a:t>任务三：融合多种AI能力</a:t>
            </a:r>
            <a:endParaRPr lang="en-US" sz="1600" dirty="0"/>
          </a:p>
        </p:txBody>
      </p:sp>
      <p:sp>
        <p:nvSpPr>
          <p:cNvPr id="20" name="Text 9"/>
          <p:cNvSpPr/>
          <p:nvPr/>
        </p:nvSpPr>
        <p:spPr>
          <a:xfrm>
            <a:off x="8317865" y="3677920"/>
            <a:ext cx="2988945" cy="1387078"/>
          </a:xfrm>
          <a:prstGeom prst="rect">
            <a:avLst/>
          </a:prstGeom>
          <a:noFill/>
          <a:ln/>
        </p:spPr>
        <p:txBody>
          <a:bodyPr wrap="square" lIns="91440" tIns="45720" rIns="91440" bIns="45720" rtlCol="0" anchor="t">
            <a:spAutoFit/>
          </a:bodyPr>
          <a:lstStyle/>
          <a:p>
            <a:pPr algn="just" indent="0" marL="0">
              <a:lnSpc>
                <a:spcPct val="130000"/>
              </a:lnSpc>
              <a:buNone/>
            </a:pPr>
            <a:r>
              <a:rPr lang="en-US" sz="1400" dirty="0">
                <a:solidFill>
                  <a:srgbClr val="262626"/>
                </a:solidFill>
                <a:latin typeface="MiSans" pitchFamily="34" charset="0"/>
                <a:ea typeface="MiSans" pitchFamily="34" charset="-122"/>
                <a:cs typeface="MiSans" pitchFamily="34" charset="-120"/>
              </a:rPr>
              <a:t>机器人不仅有单一的感知能力，还能将视觉、语音等多种AI技术融合，完成复杂的任务。比如，通过语音指令启动，再用视觉识别目标，实现多功能协同。</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9-d2v6sgdnfo2stf9dkco0.jpg">    </p:cNvPr>
          <p:cNvPicPr>
            <a:picLocks noChangeAspect="1"/>
          </p:cNvPicPr>
          <p:nvPr/>
        </p:nvPicPr>
        <p:blipFill>
          <a:blip r:embed="rId2"/>
          <a:stretch>
            <a:fillRect/>
          </a:stretch>
        </p:blipFill>
        <p:spPr>
          <a:xfrm>
            <a:off x="0" y="0"/>
            <a:ext cx="12192000" cy="6858635"/>
          </a:xfrm>
          <a:prstGeom prst="rect">
            <a:avLst/>
          </a:prstGeom>
        </p:spPr>
      </p:pic>
      <p:pic>
        <p:nvPicPr>
          <p:cNvPr id="3" name="Image 1" descr="https://kimi-img.moonshot.cn/pub/slides/slides_tmpl/image/25-09-08-13:48:46-d2v6sflnfo2stf9dkcl0.png">    </p:cNvPr>
          <p:cNvPicPr>
            <a:picLocks noChangeAspect="1"/>
          </p:cNvPicPr>
          <p:nvPr/>
        </p:nvPicPr>
        <p:blipFill>
          <a:blip r:embed="rId3"/>
          <a:srcRect l="0" r="0" t="3182" b="3182"/>
          <a:stretch/>
        </p:blipFill>
        <p:spPr>
          <a:xfrm rot="3660000">
            <a:off x="866140" y="1471930"/>
            <a:ext cx="1496060" cy="1362710"/>
          </a:xfrm>
          <a:prstGeom prst="rect">
            <a:avLst/>
          </a:prstGeom>
        </p:spPr>
      </p:pic>
      <p:sp>
        <p:nvSpPr>
          <p:cNvPr id="4" name="Shape 0"/>
          <p:cNvSpPr/>
          <p:nvPr/>
        </p:nvSpPr>
        <p:spPr>
          <a:xfrm>
            <a:off x="10724515" y="549275"/>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5" name="Text 1"/>
          <p:cNvSpPr/>
          <p:nvPr/>
        </p:nvSpPr>
        <p:spPr>
          <a:xfrm>
            <a:off x="10724515" y="549275"/>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2" descr="https://kimi-img.moonshot.cn/pub/slides/slides_tmpl/image/25-09-08-13:48:51-d2v6sgtnfo2stf9dkcp0.png">    </p:cNvPr>
          <p:cNvPicPr>
            <a:picLocks noChangeAspect="1"/>
          </p:cNvPicPr>
          <p:nvPr/>
        </p:nvPicPr>
        <p:blipFill>
          <a:blip r:embed="rId4"/>
          <a:srcRect l="0" r="0" t="0" b="6067"/>
          <a:stretch/>
        </p:blipFill>
        <p:spPr>
          <a:xfrm>
            <a:off x="1779905" y="811530"/>
            <a:ext cx="9013825" cy="6046470"/>
          </a:xfrm>
          <a:prstGeom prst="rect">
            <a:avLst/>
          </a:prstGeom>
        </p:spPr>
      </p:pic>
      <p:sp>
        <p:nvSpPr>
          <p:cNvPr id="7" name="Text 2"/>
          <p:cNvSpPr/>
          <p:nvPr/>
        </p:nvSpPr>
        <p:spPr>
          <a:xfrm>
            <a:off x="4490720" y="1254125"/>
            <a:ext cx="3592195" cy="1460500"/>
          </a:xfrm>
          <a:prstGeom prst="rect">
            <a:avLst/>
          </a:prstGeom>
          <a:noFill/>
          <a:ln/>
        </p:spPr>
        <p:txBody>
          <a:bodyPr wrap="square" lIns="91440" tIns="45720" rIns="91440" bIns="45720" rtlCol="0" anchor="t">
            <a:spAutoFit/>
          </a:bodyPr>
          <a:lstStyle/>
          <a:p>
            <a:pPr algn="ctr" indent="0" marL="0">
              <a:lnSpc>
                <a:spcPct val="100000"/>
              </a:lnSpc>
              <a:buNone/>
            </a:pPr>
            <a:r>
              <a:rPr lang="en-US" sz="9600" b="1" dirty="0">
                <a:solidFill>
                  <a:srgbClr val="197DFA"/>
                </a:solidFill>
                <a:latin typeface="MiSans" pitchFamily="34" charset="0"/>
                <a:ea typeface="MiSans" pitchFamily="34" charset="-122"/>
                <a:cs typeface="MiSans" pitchFamily="34" charset="-120"/>
              </a:rPr>
              <a:t>02</a:t>
            </a:r>
            <a:endParaRPr lang="en-US" sz="1600" dirty="0"/>
          </a:p>
        </p:txBody>
      </p:sp>
      <p:sp>
        <p:nvSpPr>
          <p:cNvPr id="8" name="Text 3"/>
          <p:cNvSpPr/>
          <p:nvPr/>
        </p:nvSpPr>
        <p:spPr>
          <a:xfrm>
            <a:off x="4096385" y="2736850"/>
            <a:ext cx="4133215" cy="488950"/>
          </a:xfrm>
          <a:prstGeom prst="rect">
            <a:avLst/>
          </a:prstGeom>
          <a:noFill/>
          <a:ln/>
        </p:spPr>
        <p:txBody>
          <a:bodyPr wrap="square" lIns="91440" tIns="45720" rIns="91440" bIns="45720" rtlCol="0" anchor="t">
            <a:spAutoFit/>
          </a:bodyPr>
          <a:lstStyle/>
          <a:p>
            <a:pPr algn="ctr" indent="0" marL="0">
              <a:lnSpc>
                <a:spcPct val="100000"/>
              </a:lnSpc>
              <a:buNone/>
            </a:pPr>
            <a:r>
              <a:rPr lang="en-US" sz="3200" b="1" dirty="0">
                <a:solidFill>
                  <a:srgbClr val="262626"/>
                </a:solidFill>
                <a:latin typeface="MiSans" pitchFamily="34" charset="0"/>
                <a:ea typeface="MiSans" pitchFamily="34" charset="-122"/>
                <a:cs typeface="MiSans" pitchFamily="34" charset="-120"/>
              </a:rPr>
              <a:t>感官解码</a:t>
            </a:r>
            <a:endParaRPr lang="en-US" sz="1600" dirty="0"/>
          </a:p>
        </p:txBody>
      </p:sp>
      <p:pic>
        <p:nvPicPr>
          <p:cNvPr id="9" name="Image 3" descr="https://kimi-img.moonshot.cn/pub/slides/slides_tmpl/image/25-09-08-13:48:46-d2v6sflnfo2stf9dkcl0.png">    </p:cNvPr>
          <p:cNvPicPr>
            <a:picLocks noChangeAspect="1"/>
          </p:cNvPicPr>
          <p:nvPr/>
        </p:nvPicPr>
        <p:blipFill>
          <a:blip r:embed="rId5"/>
          <a:srcRect l="0" r="0" t="3182" b="3182"/>
          <a:stretch/>
        </p:blipFill>
        <p:spPr>
          <a:xfrm rot="3660000">
            <a:off x="9911080" y="3326130"/>
            <a:ext cx="1117600" cy="1017905"/>
          </a:xfrm>
          <a:prstGeom prst="rect">
            <a:avLst/>
          </a:prstGeom>
        </p:spPr>
      </p:pic>
      <p:sp>
        <p:nvSpPr>
          <p:cNvPr id="10" name="Shape 4"/>
          <p:cNvSpPr/>
          <p:nvPr/>
        </p:nvSpPr>
        <p:spPr>
          <a:xfrm>
            <a:off x="860425" y="4230370"/>
            <a:ext cx="919480" cy="619125"/>
          </a:xfrm>
          <a:custGeom>
            <a:avLst/>
            <a:gdLst/>
            <a:ahLst/>
            <a:cxnLst/>
            <a:rect l="l" t="t" r="r" b="b"/>
            <a:pathLst>
              <a:path w="919480" h="619125">
                <a:moveTo>
                  <a:pt x="40935" y="22074"/>
                </a:moveTo>
                <a:cubicBezTo>
                  <a:pt x="40935" y="34312"/>
                  <a:pt x="31596" y="44234"/>
                  <a:pt x="20075" y="44234"/>
                </a:cubicBezTo>
                <a:cubicBezTo>
                  <a:pt x="8554" y="44234"/>
                  <a:pt x="-786" y="34312"/>
                  <a:pt x="-786" y="22074"/>
                </a:cubicBezTo>
                <a:cubicBezTo>
                  <a:pt x="-786" y="9835"/>
                  <a:pt x="8554" y="-86"/>
                  <a:pt x="20075" y="-86"/>
                </a:cubicBezTo>
                <a:cubicBezTo>
                  <a:pt x="31591" y="-92"/>
                  <a:pt x="40930" y="9820"/>
                  <a:pt x="40935" y="22052"/>
                </a:cubicBezTo>
                <a:cubicBezTo>
                  <a:pt x="40935" y="22060"/>
                  <a:pt x="40935" y="22067"/>
                  <a:pt x="40935" y="22074"/>
                </a:cubicBezTo>
                <a:close/>
                <a:moveTo>
                  <a:pt x="216654" y="22074"/>
                </a:moveTo>
                <a:cubicBezTo>
                  <a:pt x="216654" y="34312"/>
                  <a:pt x="207315" y="44234"/>
                  <a:pt x="195794" y="44234"/>
                </a:cubicBezTo>
                <a:cubicBezTo>
                  <a:pt x="184273" y="44234"/>
                  <a:pt x="174933" y="34312"/>
                  <a:pt x="174933" y="22074"/>
                </a:cubicBezTo>
                <a:cubicBezTo>
                  <a:pt x="174933" y="9835"/>
                  <a:pt x="184273" y="-86"/>
                  <a:pt x="195794" y="-86"/>
                </a:cubicBezTo>
                <a:cubicBezTo>
                  <a:pt x="207308" y="-72"/>
                  <a:pt x="216641" y="9841"/>
                  <a:pt x="216654" y="22074"/>
                </a:cubicBezTo>
                <a:close/>
                <a:moveTo>
                  <a:pt x="392324" y="22074"/>
                </a:moveTo>
                <a:cubicBezTo>
                  <a:pt x="392324" y="34312"/>
                  <a:pt x="382984" y="44234"/>
                  <a:pt x="371464" y="44234"/>
                </a:cubicBezTo>
                <a:cubicBezTo>
                  <a:pt x="359943" y="44234"/>
                  <a:pt x="350603" y="34312"/>
                  <a:pt x="350603" y="22074"/>
                </a:cubicBezTo>
                <a:cubicBezTo>
                  <a:pt x="350603" y="9835"/>
                  <a:pt x="359943" y="-86"/>
                  <a:pt x="371464" y="-86"/>
                </a:cubicBezTo>
                <a:cubicBezTo>
                  <a:pt x="382979" y="-92"/>
                  <a:pt x="392318" y="9820"/>
                  <a:pt x="392324" y="22052"/>
                </a:cubicBezTo>
                <a:cubicBezTo>
                  <a:pt x="392324" y="22060"/>
                  <a:pt x="392324" y="22067"/>
                  <a:pt x="392324" y="22074"/>
                </a:cubicBezTo>
                <a:close/>
                <a:moveTo>
                  <a:pt x="568043" y="22074"/>
                </a:moveTo>
                <a:cubicBezTo>
                  <a:pt x="568043" y="34312"/>
                  <a:pt x="558704" y="44234"/>
                  <a:pt x="547183" y="44234"/>
                </a:cubicBezTo>
                <a:cubicBezTo>
                  <a:pt x="535662" y="44234"/>
                  <a:pt x="526322" y="34312"/>
                  <a:pt x="526322" y="22074"/>
                </a:cubicBezTo>
                <a:cubicBezTo>
                  <a:pt x="526322" y="9835"/>
                  <a:pt x="535662" y="-86"/>
                  <a:pt x="547183" y="-86"/>
                </a:cubicBezTo>
                <a:cubicBezTo>
                  <a:pt x="558699" y="-92"/>
                  <a:pt x="568037" y="9820"/>
                  <a:pt x="568043" y="22052"/>
                </a:cubicBezTo>
                <a:cubicBezTo>
                  <a:pt x="568043" y="22060"/>
                  <a:pt x="568043" y="22067"/>
                  <a:pt x="568043" y="22074"/>
                </a:cubicBezTo>
                <a:close/>
                <a:moveTo>
                  <a:pt x="743762" y="22074"/>
                </a:moveTo>
                <a:cubicBezTo>
                  <a:pt x="743762" y="34312"/>
                  <a:pt x="734423" y="44234"/>
                  <a:pt x="722902" y="44234"/>
                </a:cubicBezTo>
                <a:cubicBezTo>
                  <a:pt x="711381" y="44234"/>
                  <a:pt x="702041" y="34312"/>
                  <a:pt x="702041" y="22074"/>
                </a:cubicBezTo>
                <a:cubicBezTo>
                  <a:pt x="702041" y="9835"/>
                  <a:pt x="711381" y="-86"/>
                  <a:pt x="722902" y="-86"/>
                </a:cubicBezTo>
                <a:cubicBezTo>
                  <a:pt x="734418" y="-92"/>
                  <a:pt x="743756" y="9820"/>
                  <a:pt x="743762" y="22052"/>
                </a:cubicBezTo>
                <a:cubicBezTo>
                  <a:pt x="743762" y="22060"/>
                  <a:pt x="743762" y="22067"/>
                  <a:pt x="743762" y="22074"/>
                </a:cubicBezTo>
                <a:close/>
                <a:moveTo>
                  <a:pt x="919480" y="22074"/>
                </a:moveTo>
                <a:cubicBezTo>
                  <a:pt x="919480" y="34312"/>
                  <a:pt x="910141" y="44234"/>
                  <a:pt x="898620" y="44234"/>
                </a:cubicBezTo>
                <a:cubicBezTo>
                  <a:pt x="887099" y="44234"/>
                  <a:pt x="877759" y="34312"/>
                  <a:pt x="877759" y="22074"/>
                </a:cubicBezTo>
                <a:cubicBezTo>
                  <a:pt x="877759" y="9835"/>
                  <a:pt x="887099" y="-86"/>
                  <a:pt x="898620" y="-86"/>
                </a:cubicBezTo>
                <a:cubicBezTo>
                  <a:pt x="910134" y="-72"/>
                  <a:pt x="919467" y="9841"/>
                  <a:pt x="919480" y="22074"/>
                </a:cubicBezTo>
                <a:close/>
                <a:moveTo>
                  <a:pt x="40935" y="165796"/>
                </a:moveTo>
                <a:cubicBezTo>
                  <a:pt x="40935" y="178035"/>
                  <a:pt x="31596" y="187957"/>
                  <a:pt x="20075" y="187957"/>
                </a:cubicBezTo>
                <a:cubicBezTo>
                  <a:pt x="8554" y="187957"/>
                  <a:pt x="-786" y="178035"/>
                  <a:pt x="-786" y="165796"/>
                </a:cubicBezTo>
                <a:cubicBezTo>
                  <a:pt x="-786" y="153558"/>
                  <a:pt x="8554" y="143636"/>
                  <a:pt x="20075" y="143636"/>
                </a:cubicBezTo>
                <a:cubicBezTo>
                  <a:pt x="31591" y="143630"/>
                  <a:pt x="40930" y="153543"/>
                  <a:pt x="40935" y="165776"/>
                </a:cubicBezTo>
                <a:cubicBezTo>
                  <a:pt x="40935" y="165783"/>
                  <a:pt x="40935" y="165790"/>
                  <a:pt x="40935" y="165796"/>
                </a:cubicBezTo>
                <a:close/>
                <a:moveTo>
                  <a:pt x="216654" y="165796"/>
                </a:moveTo>
                <a:cubicBezTo>
                  <a:pt x="216654" y="178035"/>
                  <a:pt x="207315" y="187957"/>
                  <a:pt x="195794" y="187957"/>
                </a:cubicBezTo>
                <a:cubicBezTo>
                  <a:pt x="184273" y="187957"/>
                  <a:pt x="174933" y="178035"/>
                  <a:pt x="174933" y="165796"/>
                </a:cubicBezTo>
                <a:cubicBezTo>
                  <a:pt x="174933" y="153558"/>
                  <a:pt x="184273" y="143636"/>
                  <a:pt x="195794" y="143636"/>
                </a:cubicBezTo>
                <a:cubicBezTo>
                  <a:pt x="207308" y="143651"/>
                  <a:pt x="216641" y="153564"/>
                  <a:pt x="216654" y="165796"/>
                </a:cubicBezTo>
                <a:close/>
                <a:moveTo>
                  <a:pt x="392324" y="165796"/>
                </a:moveTo>
                <a:cubicBezTo>
                  <a:pt x="392324" y="178035"/>
                  <a:pt x="382984" y="187957"/>
                  <a:pt x="371464" y="187957"/>
                </a:cubicBezTo>
                <a:cubicBezTo>
                  <a:pt x="359943" y="187957"/>
                  <a:pt x="350603" y="178035"/>
                  <a:pt x="350603" y="165796"/>
                </a:cubicBezTo>
                <a:cubicBezTo>
                  <a:pt x="350603" y="153558"/>
                  <a:pt x="359943" y="143636"/>
                  <a:pt x="371464" y="143636"/>
                </a:cubicBezTo>
                <a:cubicBezTo>
                  <a:pt x="382979" y="143630"/>
                  <a:pt x="392318" y="153543"/>
                  <a:pt x="392324" y="165776"/>
                </a:cubicBezTo>
                <a:cubicBezTo>
                  <a:pt x="392324" y="165783"/>
                  <a:pt x="392324" y="165790"/>
                  <a:pt x="392324" y="165796"/>
                </a:cubicBezTo>
                <a:close/>
                <a:moveTo>
                  <a:pt x="568043" y="165796"/>
                </a:moveTo>
                <a:cubicBezTo>
                  <a:pt x="568043" y="178035"/>
                  <a:pt x="558704" y="187957"/>
                  <a:pt x="547183" y="187957"/>
                </a:cubicBezTo>
                <a:cubicBezTo>
                  <a:pt x="535662" y="187957"/>
                  <a:pt x="526322" y="178035"/>
                  <a:pt x="526322" y="165796"/>
                </a:cubicBezTo>
                <a:cubicBezTo>
                  <a:pt x="526322" y="153558"/>
                  <a:pt x="535662" y="143636"/>
                  <a:pt x="547183" y="143636"/>
                </a:cubicBezTo>
                <a:cubicBezTo>
                  <a:pt x="558699" y="143630"/>
                  <a:pt x="568037" y="153543"/>
                  <a:pt x="568043" y="165776"/>
                </a:cubicBezTo>
                <a:cubicBezTo>
                  <a:pt x="568043" y="165783"/>
                  <a:pt x="568043" y="165790"/>
                  <a:pt x="568043" y="165796"/>
                </a:cubicBezTo>
                <a:close/>
                <a:moveTo>
                  <a:pt x="743762" y="165796"/>
                </a:moveTo>
                <a:cubicBezTo>
                  <a:pt x="743762" y="178035"/>
                  <a:pt x="734423" y="187957"/>
                  <a:pt x="722902" y="187957"/>
                </a:cubicBezTo>
                <a:cubicBezTo>
                  <a:pt x="711381" y="187957"/>
                  <a:pt x="702041" y="178035"/>
                  <a:pt x="702041" y="165796"/>
                </a:cubicBezTo>
                <a:cubicBezTo>
                  <a:pt x="702041" y="153558"/>
                  <a:pt x="711381" y="143636"/>
                  <a:pt x="722902" y="143636"/>
                </a:cubicBezTo>
                <a:cubicBezTo>
                  <a:pt x="734418" y="143630"/>
                  <a:pt x="743756" y="153543"/>
                  <a:pt x="743762" y="165776"/>
                </a:cubicBezTo>
                <a:cubicBezTo>
                  <a:pt x="743762" y="165783"/>
                  <a:pt x="743762" y="165790"/>
                  <a:pt x="743762" y="165796"/>
                </a:cubicBezTo>
                <a:close/>
                <a:moveTo>
                  <a:pt x="919480" y="165796"/>
                </a:moveTo>
                <a:cubicBezTo>
                  <a:pt x="919480" y="178035"/>
                  <a:pt x="910141" y="187957"/>
                  <a:pt x="898620" y="187957"/>
                </a:cubicBezTo>
                <a:cubicBezTo>
                  <a:pt x="887099" y="187957"/>
                  <a:pt x="877759" y="178035"/>
                  <a:pt x="877759" y="165796"/>
                </a:cubicBezTo>
                <a:cubicBezTo>
                  <a:pt x="877759" y="153558"/>
                  <a:pt x="887099" y="143636"/>
                  <a:pt x="898620" y="143636"/>
                </a:cubicBezTo>
                <a:cubicBezTo>
                  <a:pt x="910134" y="143651"/>
                  <a:pt x="919467" y="153564"/>
                  <a:pt x="919480" y="165796"/>
                </a:cubicBezTo>
                <a:close/>
                <a:moveTo>
                  <a:pt x="40935" y="309519"/>
                </a:moveTo>
                <a:cubicBezTo>
                  <a:pt x="40935" y="321758"/>
                  <a:pt x="31596" y="331679"/>
                  <a:pt x="20075" y="331679"/>
                </a:cubicBezTo>
                <a:cubicBezTo>
                  <a:pt x="8554" y="331679"/>
                  <a:pt x="-786" y="321758"/>
                  <a:pt x="-786" y="309519"/>
                </a:cubicBezTo>
                <a:cubicBezTo>
                  <a:pt x="-786" y="297280"/>
                  <a:pt x="8554" y="287359"/>
                  <a:pt x="20075" y="287359"/>
                </a:cubicBezTo>
                <a:cubicBezTo>
                  <a:pt x="31591" y="287353"/>
                  <a:pt x="40930" y="297265"/>
                  <a:pt x="40935" y="309498"/>
                </a:cubicBezTo>
                <a:cubicBezTo>
                  <a:pt x="40935" y="309505"/>
                  <a:pt x="40935" y="309512"/>
                  <a:pt x="40935" y="309519"/>
                </a:cubicBezTo>
                <a:close/>
                <a:moveTo>
                  <a:pt x="216654" y="309519"/>
                </a:moveTo>
                <a:cubicBezTo>
                  <a:pt x="216654" y="321758"/>
                  <a:pt x="207315" y="331679"/>
                  <a:pt x="195794" y="331679"/>
                </a:cubicBezTo>
                <a:cubicBezTo>
                  <a:pt x="184273" y="331679"/>
                  <a:pt x="174933" y="321758"/>
                  <a:pt x="174933" y="309519"/>
                </a:cubicBezTo>
                <a:cubicBezTo>
                  <a:pt x="174933" y="297280"/>
                  <a:pt x="184273" y="287359"/>
                  <a:pt x="195794" y="287359"/>
                </a:cubicBezTo>
                <a:cubicBezTo>
                  <a:pt x="207308" y="287374"/>
                  <a:pt x="216641" y="297286"/>
                  <a:pt x="216654" y="309519"/>
                </a:cubicBezTo>
                <a:close/>
                <a:moveTo>
                  <a:pt x="392324" y="309519"/>
                </a:moveTo>
                <a:cubicBezTo>
                  <a:pt x="392324" y="321758"/>
                  <a:pt x="382984" y="331679"/>
                  <a:pt x="371464" y="331679"/>
                </a:cubicBezTo>
                <a:cubicBezTo>
                  <a:pt x="359943" y="331679"/>
                  <a:pt x="350603" y="321758"/>
                  <a:pt x="350603" y="309519"/>
                </a:cubicBezTo>
                <a:cubicBezTo>
                  <a:pt x="350603" y="297280"/>
                  <a:pt x="359943" y="287359"/>
                  <a:pt x="371464" y="287359"/>
                </a:cubicBezTo>
                <a:cubicBezTo>
                  <a:pt x="382979" y="287353"/>
                  <a:pt x="392318" y="297265"/>
                  <a:pt x="392324" y="309498"/>
                </a:cubicBezTo>
                <a:cubicBezTo>
                  <a:pt x="392324" y="309505"/>
                  <a:pt x="392324" y="309512"/>
                  <a:pt x="392324" y="309519"/>
                </a:cubicBezTo>
                <a:close/>
                <a:moveTo>
                  <a:pt x="568043" y="309519"/>
                </a:moveTo>
                <a:cubicBezTo>
                  <a:pt x="568043" y="321758"/>
                  <a:pt x="558704" y="331679"/>
                  <a:pt x="547183" y="331679"/>
                </a:cubicBezTo>
                <a:cubicBezTo>
                  <a:pt x="535662" y="331679"/>
                  <a:pt x="526322" y="321758"/>
                  <a:pt x="526322" y="309519"/>
                </a:cubicBezTo>
                <a:cubicBezTo>
                  <a:pt x="526322" y="297280"/>
                  <a:pt x="535662" y="287359"/>
                  <a:pt x="547183" y="287359"/>
                </a:cubicBezTo>
                <a:cubicBezTo>
                  <a:pt x="558699" y="287353"/>
                  <a:pt x="568037" y="297265"/>
                  <a:pt x="568043" y="309498"/>
                </a:cubicBezTo>
                <a:cubicBezTo>
                  <a:pt x="568043" y="309505"/>
                  <a:pt x="568043" y="309512"/>
                  <a:pt x="568043" y="309519"/>
                </a:cubicBezTo>
                <a:close/>
                <a:moveTo>
                  <a:pt x="743762" y="309519"/>
                </a:moveTo>
                <a:cubicBezTo>
                  <a:pt x="743762" y="321758"/>
                  <a:pt x="734423" y="331679"/>
                  <a:pt x="722902" y="331679"/>
                </a:cubicBezTo>
                <a:cubicBezTo>
                  <a:pt x="711381" y="331679"/>
                  <a:pt x="702041" y="321758"/>
                  <a:pt x="702041" y="309519"/>
                </a:cubicBezTo>
                <a:cubicBezTo>
                  <a:pt x="702041" y="297280"/>
                  <a:pt x="711381" y="287359"/>
                  <a:pt x="722902" y="287359"/>
                </a:cubicBezTo>
                <a:cubicBezTo>
                  <a:pt x="734418" y="287353"/>
                  <a:pt x="743756" y="297265"/>
                  <a:pt x="743762" y="309498"/>
                </a:cubicBezTo>
                <a:cubicBezTo>
                  <a:pt x="743762" y="309505"/>
                  <a:pt x="743762" y="309512"/>
                  <a:pt x="743762" y="309519"/>
                </a:cubicBezTo>
                <a:close/>
                <a:moveTo>
                  <a:pt x="919480" y="309519"/>
                </a:moveTo>
                <a:cubicBezTo>
                  <a:pt x="919480" y="321758"/>
                  <a:pt x="910141" y="331679"/>
                  <a:pt x="898620" y="331679"/>
                </a:cubicBezTo>
                <a:cubicBezTo>
                  <a:pt x="887099" y="331679"/>
                  <a:pt x="877759" y="321758"/>
                  <a:pt x="877759" y="309519"/>
                </a:cubicBezTo>
                <a:cubicBezTo>
                  <a:pt x="877759" y="297280"/>
                  <a:pt x="887099" y="287359"/>
                  <a:pt x="898620" y="287359"/>
                </a:cubicBezTo>
                <a:cubicBezTo>
                  <a:pt x="910134" y="287374"/>
                  <a:pt x="919467" y="297286"/>
                  <a:pt x="919480" y="309519"/>
                </a:cubicBezTo>
                <a:close/>
                <a:moveTo>
                  <a:pt x="40935" y="453242"/>
                </a:moveTo>
                <a:cubicBezTo>
                  <a:pt x="40935" y="465481"/>
                  <a:pt x="31596" y="475402"/>
                  <a:pt x="20075" y="475402"/>
                </a:cubicBezTo>
                <a:cubicBezTo>
                  <a:pt x="8554" y="475402"/>
                  <a:pt x="-786" y="465481"/>
                  <a:pt x="-786" y="453242"/>
                </a:cubicBezTo>
                <a:cubicBezTo>
                  <a:pt x="-786" y="441003"/>
                  <a:pt x="8554" y="431082"/>
                  <a:pt x="20075" y="431082"/>
                </a:cubicBezTo>
                <a:cubicBezTo>
                  <a:pt x="31591" y="431076"/>
                  <a:pt x="40930" y="440988"/>
                  <a:pt x="40935" y="453221"/>
                </a:cubicBezTo>
                <a:cubicBezTo>
                  <a:pt x="40935" y="453228"/>
                  <a:pt x="40935" y="453235"/>
                  <a:pt x="40935" y="453242"/>
                </a:cubicBezTo>
                <a:close/>
                <a:moveTo>
                  <a:pt x="216654" y="453242"/>
                </a:moveTo>
                <a:cubicBezTo>
                  <a:pt x="216654" y="465481"/>
                  <a:pt x="207315" y="475402"/>
                  <a:pt x="195794" y="475402"/>
                </a:cubicBezTo>
                <a:cubicBezTo>
                  <a:pt x="184273" y="475402"/>
                  <a:pt x="174933" y="465481"/>
                  <a:pt x="174933" y="453242"/>
                </a:cubicBezTo>
                <a:cubicBezTo>
                  <a:pt x="174933" y="441003"/>
                  <a:pt x="184273" y="431082"/>
                  <a:pt x="195794" y="431082"/>
                </a:cubicBezTo>
                <a:cubicBezTo>
                  <a:pt x="207308" y="431096"/>
                  <a:pt x="216641" y="441009"/>
                  <a:pt x="216654" y="453242"/>
                </a:cubicBezTo>
                <a:close/>
                <a:moveTo>
                  <a:pt x="392324" y="453242"/>
                </a:moveTo>
                <a:cubicBezTo>
                  <a:pt x="392324" y="465481"/>
                  <a:pt x="382984" y="475402"/>
                  <a:pt x="371464" y="475402"/>
                </a:cubicBezTo>
                <a:cubicBezTo>
                  <a:pt x="359943" y="475402"/>
                  <a:pt x="350603" y="465481"/>
                  <a:pt x="350603" y="453242"/>
                </a:cubicBezTo>
                <a:cubicBezTo>
                  <a:pt x="350603" y="441003"/>
                  <a:pt x="359943" y="431082"/>
                  <a:pt x="371464" y="431082"/>
                </a:cubicBezTo>
                <a:cubicBezTo>
                  <a:pt x="382979" y="431076"/>
                  <a:pt x="392318" y="440988"/>
                  <a:pt x="392324" y="453221"/>
                </a:cubicBezTo>
                <a:cubicBezTo>
                  <a:pt x="392324" y="453228"/>
                  <a:pt x="392324" y="453235"/>
                  <a:pt x="392324" y="453242"/>
                </a:cubicBezTo>
                <a:close/>
                <a:moveTo>
                  <a:pt x="568043" y="453242"/>
                </a:moveTo>
                <a:cubicBezTo>
                  <a:pt x="568043" y="465481"/>
                  <a:pt x="558704" y="475402"/>
                  <a:pt x="547183" y="475402"/>
                </a:cubicBezTo>
                <a:cubicBezTo>
                  <a:pt x="535662" y="475402"/>
                  <a:pt x="526322" y="465481"/>
                  <a:pt x="526322" y="453242"/>
                </a:cubicBezTo>
                <a:cubicBezTo>
                  <a:pt x="526322" y="441003"/>
                  <a:pt x="535662" y="431082"/>
                  <a:pt x="547183" y="431082"/>
                </a:cubicBezTo>
                <a:cubicBezTo>
                  <a:pt x="558699" y="431076"/>
                  <a:pt x="568037" y="440988"/>
                  <a:pt x="568043" y="453221"/>
                </a:cubicBezTo>
                <a:cubicBezTo>
                  <a:pt x="568043" y="453228"/>
                  <a:pt x="568043" y="453235"/>
                  <a:pt x="568043" y="453242"/>
                </a:cubicBezTo>
                <a:close/>
                <a:moveTo>
                  <a:pt x="743762" y="453242"/>
                </a:moveTo>
                <a:cubicBezTo>
                  <a:pt x="743762" y="465481"/>
                  <a:pt x="734423" y="475402"/>
                  <a:pt x="722902" y="475402"/>
                </a:cubicBezTo>
                <a:cubicBezTo>
                  <a:pt x="711381" y="475402"/>
                  <a:pt x="702041" y="465481"/>
                  <a:pt x="702041" y="453242"/>
                </a:cubicBezTo>
                <a:cubicBezTo>
                  <a:pt x="702041" y="441003"/>
                  <a:pt x="711381" y="431082"/>
                  <a:pt x="722902" y="431082"/>
                </a:cubicBezTo>
                <a:cubicBezTo>
                  <a:pt x="734418" y="431076"/>
                  <a:pt x="743756" y="440988"/>
                  <a:pt x="743762" y="453221"/>
                </a:cubicBezTo>
                <a:cubicBezTo>
                  <a:pt x="743762" y="453228"/>
                  <a:pt x="743762" y="453235"/>
                  <a:pt x="743762" y="453242"/>
                </a:cubicBezTo>
                <a:close/>
                <a:moveTo>
                  <a:pt x="919480" y="453242"/>
                </a:moveTo>
                <a:cubicBezTo>
                  <a:pt x="919480" y="465481"/>
                  <a:pt x="910141" y="475402"/>
                  <a:pt x="898620" y="475402"/>
                </a:cubicBezTo>
                <a:cubicBezTo>
                  <a:pt x="887099" y="475402"/>
                  <a:pt x="877759" y="465481"/>
                  <a:pt x="877759" y="453242"/>
                </a:cubicBezTo>
                <a:cubicBezTo>
                  <a:pt x="877759" y="441003"/>
                  <a:pt x="887099" y="431082"/>
                  <a:pt x="898620" y="431082"/>
                </a:cubicBezTo>
                <a:cubicBezTo>
                  <a:pt x="910134" y="431096"/>
                  <a:pt x="919467" y="441009"/>
                  <a:pt x="919480" y="453242"/>
                </a:cubicBezTo>
                <a:close/>
                <a:moveTo>
                  <a:pt x="40935" y="596965"/>
                </a:moveTo>
                <a:cubicBezTo>
                  <a:pt x="40935" y="609204"/>
                  <a:pt x="31596" y="619125"/>
                  <a:pt x="20075" y="619125"/>
                </a:cubicBezTo>
                <a:cubicBezTo>
                  <a:pt x="8554" y="619125"/>
                  <a:pt x="-786" y="609204"/>
                  <a:pt x="-786" y="596965"/>
                </a:cubicBezTo>
                <a:cubicBezTo>
                  <a:pt x="-786" y="584726"/>
                  <a:pt x="8554" y="574805"/>
                  <a:pt x="20075" y="574805"/>
                </a:cubicBezTo>
                <a:cubicBezTo>
                  <a:pt x="31591" y="574799"/>
                  <a:pt x="40930" y="584711"/>
                  <a:pt x="40935" y="596943"/>
                </a:cubicBezTo>
                <a:cubicBezTo>
                  <a:pt x="40935" y="596950"/>
                  <a:pt x="40935" y="596957"/>
                  <a:pt x="40935" y="596965"/>
                </a:cubicBezTo>
                <a:close/>
                <a:moveTo>
                  <a:pt x="216654" y="596965"/>
                </a:moveTo>
                <a:cubicBezTo>
                  <a:pt x="216654" y="609204"/>
                  <a:pt x="207315" y="619125"/>
                  <a:pt x="195794" y="619125"/>
                </a:cubicBezTo>
                <a:cubicBezTo>
                  <a:pt x="184273" y="619125"/>
                  <a:pt x="174933" y="609204"/>
                  <a:pt x="174933" y="596965"/>
                </a:cubicBezTo>
                <a:cubicBezTo>
                  <a:pt x="174933" y="584726"/>
                  <a:pt x="184273" y="574805"/>
                  <a:pt x="195794" y="574805"/>
                </a:cubicBezTo>
                <a:cubicBezTo>
                  <a:pt x="207308" y="574818"/>
                  <a:pt x="216641" y="584732"/>
                  <a:pt x="216654" y="596965"/>
                </a:cubicBezTo>
                <a:close/>
                <a:moveTo>
                  <a:pt x="392324" y="596965"/>
                </a:moveTo>
                <a:cubicBezTo>
                  <a:pt x="392324" y="609204"/>
                  <a:pt x="382984" y="619125"/>
                  <a:pt x="371464" y="619125"/>
                </a:cubicBezTo>
                <a:cubicBezTo>
                  <a:pt x="359943" y="619125"/>
                  <a:pt x="350603" y="609204"/>
                  <a:pt x="350603" y="596965"/>
                </a:cubicBezTo>
                <a:cubicBezTo>
                  <a:pt x="350603" y="584726"/>
                  <a:pt x="359943" y="574805"/>
                  <a:pt x="371464" y="574805"/>
                </a:cubicBezTo>
                <a:cubicBezTo>
                  <a:pt x="382979" y="574799"/>
                  <a:pt x="392318" y="584711"/>
                  <a:pt x="392324" y="596943"/>
                </a:cubicBezTo>
                <a:cubicBezTo>
                  <a:pt x="392324" y="596950"/>
                  <a:pt x="392324" y="596957"/>
                  <a:pt x="392324" y="596965"/>
                </a:cubicBezTo>
                <a:close/>
                <a:moveTo>
                  <a:pt x="568043" y="596965"/>
                </a:moveTo>
                <a:cubicBezTo>
                  <a:pt x="568043" y="609204"/>
                  <a:pt x="558704" y="619125"/>
                  <a:pt x="547183" y="619125"/>
                </a:cubicBezTo>
                <a:cubicBezTo>
                  <a:pt x="535662" y="619125"/>
                  <a:pt x="526322" y="609204"/>
                  <a:pt x="526322" y="596965"/>
                </a:cubicBezTo>
                <a:cubicBezTo>
                  <a:pt x="526322" y="584726"/>
                  <a:pt x="535662" y="574805"/>
                  <a:pt x="547183" y="574805"/>
                </a:cubicBezTo>
                <a:cubicBezTo>
                  <a:pt x="558699" y="574799"/>
                  <a:pt x="568037" y="584711"/>
                  <a:pt x="568043" y="596943"/>
                </a:cubicBezTo>
                <a:cubicBezTo>
                  <a:pt x="568043" y="596950"/>
                  <a:pt x="568043" y="596957"/>
                  <a:pt x="568043" y="596965"/>
                </a:cubicBezTo>
                <a:close/>
                <a:moveTo>
                  <a:pt x="743762" y="596965"/>
                </a:moveTo>
                <a:cubicBezTo>
                  <a:pt x="743762" y="609204"/>
                  <a:pt x="734423" y="619125"/>
                  <a:pt x="722902" y="619125"/>
                </a:cubicBezTo>
                <a:cubicBezTo>
                  <a:pt x="711381" y="619125"/>
                  <a:pt x="702041" y="609204"/>
                  <a:pt x="702041" y="596965"/>
                </a:cubicBezTo>
                <a:cubicBezTo>
                  <a:pt x="702041" y="584726"/>
                  <a:pt x="711381" y="574805"/>
                  <a:pt x="722902" y="574805"/>
                </a:cubicBezTo>
                <a:cubicBezTo>
                  <a:pt x="734418" y="574799"/>
                  <a:pt x="743756" y="584711"/>
                  <a:pt x="743762" y="596943"/>
                </a:cubicBezTo>
                <a:cubicBezTo>
                  <a:pt x="743762" y="596950"/>
                  <a:pt x="743762" y="596957"/>
                  <a:pt x="743762" y="596965"/>
                </a:cubicBezTo>
                <a:close/>
                <a:moveTo>
                  <a:pt x="919480" y="596965"/>
                </a:moveTo>
                <a:cubicBezTo>
                  <a:pt x="919480" y="609204"/>
                  <a:pt x="910141" y="619125"/>
                  <a:pt x="898620" y="619125"/>
                </a:cubicBezTo>
                <a:cubicBezTo>
                  <a:pt x="887099" y="619125"/>
                  <a:pt x="877759" y="609204"/>
                  <a:pt x="877759" y="596965"/>
                </a:cubicBezTo>
                <a:cubicBezTo>
                  <a:pt x="877759" y="584726"/>
                  <a:pt x="887099" y="574805"/>
                  <a:pt x="898620" y="574805"/>
                </a:cubicBezTo>
                <a:cubicBezTo>
                  <a:pt x="910134" y="574818"/>
                  <a:pt x="919467" y="584732"/>
                  <a:pt x="919480" y="596965"/>
                </a:cubicBezTo>
                <a:close/>
              </a:path>
            </a:pathLst>
          </a:custGeom>
          <a:solidFill>
            <a:srgbClr val="FFFFFF"/>
          </a:solidFill>
          <a:ln/>
        </p:spPr>
      </p:sp>
      <p:sp>
        <p:nvSpPr>
          <p:cNvPr id="11" name="Text 5"/>
          <p:cNvSpPr/>
          <p:nvPr/>
        </p:nvSpPr>
        <p:spPr>
          <a:xfrm>
            <a:off x="860425" y="4230370"/>
            <a:ext cx="919480" cy="61912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56-d2v6si5nfo2stf9dkcu0.png">    </p:cNvPr>
          <p:cNvPicPr>
            <a:picLocks noChangeAspect="1"/>
          </p:cNvPicPr>
          <p:nvPr/>
        </p:nvPicPr>
        <p:blipFill>
          <a:blip r:embed="rId3"/>
          <a:srcRect l="-1796" r="-1993" t="-1952" b="873"/>
          <a:stretch/>
        </p:blipFill>
        <p:spPr>
          <a:xfrm rot="16200000">
            <a:off x="1259840" y="1196975"/>
            <a:ext cx="3970020" cy="5293995"/>
          </a:xfrm>
          <a:prstGeom prst="rect">
            <a:avLst/>
          </a:prstGeom>
        </p:spPr>
      </p:pic>
      <p:sp>
        <p:nvSpPr>
          <p:cNvPr id="4" name="Text 0"/>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传感器是机器人的五官</a:t>
            </a:r>
            <a:endParaRPr lang="en-US" sz="1600" dirty="0"/>
          </a:p>
        </p:txBody>
      </p:sp>
      <p:pic>
        <p:nvPicPr>
          <p:cNvPr id="5" name="Image 2" descr="https://kimi-img.moonshot.cn/pub/slides/slides_tmpl/image/25-09-08-13:48:49-d2v6sgdnfo2stf9dkcog.png">    </p:cNvPr>
          <p:cNvPicPr>
            <a:picLocks noChangeAspect="1"/>
          </p:cNvPicPr>
          <p:nvPr/>
        </p:nvPicPr>
        <p:blipFill>
          <a:blip r:embed="rId4"/>
          <a:srcRect l="0" r="0" t="110" b="110"/>
          <a:stretch/>
        </p:blipFill>
        <p:spPr>
          <a:xfrm>
            <a:off x="2540" y="487045"/>
            <a:ext cx="579755" cy="652145"/>
          </a:xfrm>
          <a:prstGeom prst="rect">
            <a:avLst/>
          </a:prstGeom>
        </p:spPr>
      </p:pic>
      <p:pic>
        <p:nvPicPr>
          <p:cNvPr id="6" name="Image 3" descr="https://kimi-img.moonshot.cn/pub/slides/slides_tmpl/image/25-09-08-13:48:56-d2v6si5nfo2stf9dkcu0.png">    </p:cNvPr>
          <p:cNvPicPr>
            <a:picLocks noChangeAspect="1"/>
          </p:cNvPicPr>
          <p:nvPr/>
        </p:nvPicPr>
        <p:blipFill>
          <a:blip r:embed="rId5"/>
          <a:srcRect l="-1796" r="-1993" t="-1952" b="873"/>
          <a:stretch/>
        </p:blipFill>
        <p:spPr>
          <a:xfrm rot="16200000">
            <a:off x="6837680" y="1196975"/>
            <a:ext cx="3970020" cy="5293995"/>
          </a:xfrm>
          <a:prstGeom prst="rect">
            <a:avLst/>
          </a:prstGeom>
        </p:spPr>
      </p:pic>
      <p:sp>
        <p:nvSpPr>
          <p:cNvPr id="7" name="Text 1"/>
          <p:cNvSpPr/>
          <p:nvPr/>
        </p:nvSpPr>
        <p:spPr>
          <a:xfrm>
            <a:off x="1207135" y="2491105"/>
            <a:ext cx="4222115" cy="304800"/>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197DFA"/>
                </a:solidFill>
                <a:latin typeface="MiSans" pitchFamily="34" charset="0"/>
                <a:ea typeface="MiSans" pitchFamily="34" charset="-122"/>
                <a:cs typeface="MiSans" pitchFamily="34" charset="-120"/>
              </a:rPr>
              <a:t>超声波传感器</a:t>
            </a:r>
            <a:endParaRPr lang="en-US" sz="1600" dirty="0"/>
          </a:p>
        </p:txBody>
      </p:sp>
      <p:sp>
        <p:nvSpPr>
          <p:cNvPr id="8" name="Text 2"/>
          <p:cNvSpPr/>
          <p:nvPr/>
        </p:nvSpPr>
        <p:spPr>
          <a:xfrm>
            <a:off x="1205230" y="2967355"/>
            <a:ext cx="4224020" cy="146288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262626"/>
                </a:solidFill>
                <a:latin typeface="MiSans" pitchFamily="34" charset="0"/>
                <a:ea typeface="MiSans" pitchFamily="34" charset="-122"/>
                <a:cs typeface="MiSans" pitchFamily="34" charset="-120"/>
              </a:rPr>
              <a:t>超声波传感器像蝙蝠的耳朵，通过发射和接收超声波来测量距离。它可以帮助机器人检测前方障碍物，就像我们在黑暗中用回声定位一样。</a:t>
            </a:r>
            <a:endParaRPr lang="en-US" sz="1600" dirty="0"/>
          </a:p>
        </p:txBody>
      </p:sp>
      <p:sp>
        <p:nvSpPr>
          <p:cNvPr id="9" name="Text 3"/>
          <p:cNvSpPr/>
          <p:nvPr/>
        </p:nvSpPr>
        <p:spPr>
          <a:xfrm>
            <a:off x="6784975" y="2491105"/>
            <a:ext cx="4222115" cy="304800"/>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197DFA"/>
                </a:solidFill>
                <a:latin typeface="MiSans" pitchFamily="34" charset="0"/>
                <a:ea typeface="MiSans" pitchFamily="34" charset="-122"/>
                <a:cs typeface="MiSans" pitchFamily="34" charset="-120"/>
              </a:rPr>
              <a:t>摄像头传感器</a:t>
            </a:r>
            <a:endParaRPr lang="en-US" sz="1600" dirty="0"/>
          </a:p>
        </p:txBody>
      </p:sp>
      <p:sp>
        <p:nvSpPr>
          <p:cNvPr id="10" name="Text 4"/>
          <p:cNvSpPr/>
          <p:nvPr/>
        </p:nvSpPr>
        <p:spPr>
          <a:xfrm>
            <a:off x="6783070" y="2967355"/>
            <a:ext cx="4224020" cy="146288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262626"/>
                </a:solidFill>
                <a:latin typeface="MiSans" pitchFamily="34" charset="0"/>
                <a:ea typeface="MiSans" pitchFamily="34" charset="-122"/>
                <a:cs typeface="MiSans" pitchFamily="34" charset="-120"/>
              </a:rPr>
              <a:t>摄像头是机器人的‘眼睛’，可以捕捉图像并进行分析。它不仅能识别物体的形状和颜色，还能帮助机器人在复杂的环境中导航和避障。</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sp>
        <p:nvSpPr>
          <p:cNvPr id="3" name="Shape 0"/>
          <p:cNvSpPr/>
          <p:nvPr/>
        </p:nvSpPr>
        <p:spPr>
          <a:xfrm>
            <a:off x="6199505" y="1735455"/>
            <a:ext cx="5264150" cy="3465195"/>
          </a:xfrm>
          <a:prstGeom prst="rect">
            <a:avLst/>
          </a:prstGeom>
          <a:solidFill>
            <a:srgbClr val="1199FB"/>
          </a:solidFill>
          <a:ln/>
        </p:spPr>
      </p:sp>
      <p:sp>
        <p:nvSpPr>
          <p:cNvPr id="4" name="Text 1"/>
          <p:cNvSpPr/>
          <p:nvPr/>
        </p:nvSpPr>
        <p:spPr>
          <a:xfrm>
            <a:off x="6199505" y="1735455"/>
            <a:ext cx="5264150" cy="34651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flipV="1">
            <a:off x="205998" y="5200433"/>
            <a:ext cx="6159468" cy="1255846"/>
          </a:xfrm>
          <a:prstGeom prst="ellipse">
            <a:avLst/>
          </a:prstGeom>
          <a:solidFill>
            <a:srgbClr val="FBFBFB">
              <a:alpha val="12941"/>
            </a:srgbClr>
          </a:solidFill>
          <a:ln/>
        </p:spPr>
      </p:sp>
      <p:sp>
        <p:nvSpPr>
          <p:cNvPr id="6" name="Text 3"/>
          <p:cNvSpPr/>
          <p:nvPr/>
        </p:nvSpPr>
        <p:spPr>
          <a:xfrm>
            <a:off x="205998" y="5200433"/>
            <a:ext cx="6159468" cy="125584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flipV="1">
            <a:off x="1916862" y="5436404"/>
            <a:ext cx="2737740" cy="406066"/>
          </a:xfrm>
          <a:prstGeom prst="ellipse">
            <a:avLst/>
          </a:prstGeom>
          <a:solidFill>
            <a:srgbClr val="FBFBFB">
              <a:alpha val="70980"/>
            </a:srgbClr>
          </a:solidFill>
          <a:ln/>
        </p:spPr>
      </p:sp>
      <p:sp>
        <p:nvSpPr>
          <p:cNvPr id="8" name="Text 5"/>
          <p:cNvSpPr/>
          <p:nvPr/>
        </p:nvSpPr>
        <p:spPr>
          <a:xfrm>
            <a:off x="1916862" y="5436404"/>
            <a:ext cx="2737740" cy="406066"/>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9" name="Image 1" descr="https://kimi-img.moonshot.cn/pub/slides/slides_tmpl/image/25-09-08-13:48:53-d2v6shdnfo2stf9dkcr0.png">    </p:cNvPr>
          <p:cNvPicPr>
            <a:picLocks noChangeAspect="1"/>
          </p:cNvPicPr>
          <p:nvPr/>
        </p:nvPicPr>
        <p:blipFill>
          <a:blip r:embed="rId3"/>
          <a:stretch>
            <a:fillRect/>
          </a:stretch>
        </p:blipFill>
        <p:spPr>
          <a:xfrm>
            <a:off x="737870" y="1601470"/>
            <a:ext cx="5102860" cy="4211320"/>
          </a:xfrm>
          <a:prstGeom prst="rect">
            <a:avLst/>
          </a:prstGeom>
        </p:spPr>
      </p:pic>
      <p:pic>
        <p:nvPicPr>
          <p:cNvPr id="10" name="Image 2" descr="https://kimi-img.moonshot.cn/pub/slides/slides_tmpl/image/25-09-08-13:48:56-d2v6si5nfo2stf9dkctg.jpg">    </p:cNvPr>
          <p:cNvPicPr>
            <a:picLocks noChangeAspect="1"/>
          </p:cNvPicPr>
          <p:nvPr/>
        </p:nvPicPr>
        <p:blipFill>
          <a:blip r:embed="rId4"/>
          <a:srcRect l="-7" r="7" t="12493" b="12493"/>
          <a:stretch/>
        </p:blipFill>
        <p:spPr>
          <a:xfrm>
            <a:off x="1002665" y="1968500"/>
            <a:ext cx="4572000" cy="2572385"/>
          </a:xfrm>
          <a:prstGeom prst="rect">
            <a:avLst/>
          </a:prstGeom>
        </p:spPr>
      </p:pic>
      <p:sp>
        <p:nvSpPr>
          <p:cNvPr id="11" name="Text 6"/>
          <p:cNvSpPr/>
          <p:nvPr/>
        </p:nvSpPr>
        <p:spPr>
          <a:xfrm>
            <a:off x="595630" y="575945"/>
            <a:ext cx="1116012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超声波像尺子量距离</a:t>
            </a:r>
            <a:endParaRPr lang="en-US" sz="1600" dirty="0"/>
          </a:p>
        </p:txBody>
      </p:sp>
      <p:pic>
        <p:nvPicPr>
          <p:cNvPr id="12"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13" name="Text 7"/>
          <p:cNvSpPr/>
          <p:nvPr/>
        </p:nvSpPr>
        <p:spPr>
          <a:xfrm>
            <a:off x="6441440" y="2069465"/>
            <a:ext cx="4780280" cy="42545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FFFFFF"/>
                </a:solidFill>
                <a:latin typeface="MiSans" pitchFamily="34" charset="0"/>
                <a:ea typeface="MiSans" pitchFamily="34" charset="-122"/>
                <a:cs typeface="MiSans" pitchFamily="34" charset="-120"/>
              </a:rPr>
              <a:t>超声波测距原理</a:t>
            </a:r>
            <a:endParaRPr lang="en-US" sz="1600" dirty="0"/>
          </a:p>
        </p:txBody>
      </p:sp>
      <p:sp>
        <p:nvSpPr>
          <p:cNvPr id="14" name="Text 8"/>
          <p:cNvSpPr/>
          <p:nvPr/>
        </p:nvSpPr>
        <p:spPr>
          <a:xfrm>
            <a:off x="6441440" y="2634615"/>
            <a:ext cx="4780280" cy="1097161"/>
          </a:xfrm>
          <a:prstGeom prst="rect">
            <a:avLst/>
          </a:prstGeom>
          <a:noFill/>
          <a:ln/>
        </p:spPr>
        <p:txBody>
          <a:bodyPr wrap="square" lIns="91440" tIns="45720" rIns="91440" bIns="45720" rtlCol="0" anchor="t">
            <a:spAutoFit/>
          </a:bodyPr>
          <a:lstStyle/>
          <a:p>
            <a:pPr algn="just" indent="0" marL="0">
              <a:lnSpc>
                <a:spcPct val="150000"/>
              </a:lnSpc>
              <a:buNone/>
            </a:pPr>
            <a:r>
              <a:rPr lang="en-US" sz="1600" dirty="0">
                <a:solidFill>
                  <a:srgbClr val="FFFFFF"/>
                </a:solidFill>
                <a:latin typeface="MiSans" pitchFamily="34" charset="0"/>
                <a:ea typeface="MiSans" pitchFamily="34" charset="-122"/>
                <a:cs typeface="MiSans" pitchFamily="34" charset="-120"/>
              </a:rPr>
              <a:t>超声波传感器通过发射超声波并测量其返回的时间来计算距离。这种方法简单高效，适合机器人在近距离内快速检测障碍物。</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8:48-d2v6sg5nfo2stf9dkclg.jpg">    </p:cNvPr>
          <p:cNvPicPr>
            <a:picLocks noChangeAspect="1"/>
          </p:cNvPicPr>
          <p:nvPr/>
        </p:nvPicPr>
        <p:blipFill>
          <a:blip r:embed="rId2"/>
          <a:stretch>
            <a:fillRect/>
          </a:stretch>
        </p:blipFill>
        <p:spPr>
          <a:xfrm>
            <a:off x="0" y="0"/>
            <a:ext cx="12191365" cy="6858000"/>
          </a:xfrm>
          <a:prstGeom prst="rect">
            <a:avLst/>
          </a:prstGeom>
        </p:spPr>
      </p:pic>
      <p:pic>
        <p:nvPicPr>
          <p:cNvPr id="3" name="Image 1" descr="https://kimi-img.moonshot.cn/pub/slides/slides_tmpl/image/25-09-08-13:48:49-d2v6sgdnfo2stf9dkco0.jpg">    </p:cNvPr>
          <p:cNvPicPr>
            <a:picLocks noChangeAspect="1"/>
          </p:cNvPicPr>
          <p:nvPr/>
        </p:nvPicPr>
        <p:blipFill>
          <a:blip r:embed="rId3"/>
          <a:srcRect l="0" r="0" t="20346" b="20346"/>
          <a:stretch/>
        </p:blipFill>
        <p:spPr>
          <a:xfrm>
            <a:off x="4472940" y="3754755"/>
            <a:ext cx="6900545" cy="2218690"/>
          </a:xfrm>
          <a:prstGeom prst="rect">
            <a:avLst/>
          </a:prstGeom>
        </p:spPr>
      </p:pic>
      <p:pic>
        <p:nvPicPr>
          <p:cNvPr id="4" name="Image 2" descr="https://kimi-img.moonshot.cn/pub/slides/slides_tmpl/image/25-09-08-13:48:58-d2v6silnfo2stf9dkcvg.jpg">    </p:cNvPr>
          <p:cNvPicPr>
            <a:picLocks noChangeAspect="1"/>
          </p:cNvPicPr>
          <p:nvPr/>
        </p:nvPicPr>
        <p:blipFill>
          <a:blip r:embed="rId4"/>
          <a:srcRect l="0" r="0" t="7381" b="7381"/>
          <a:stretch/>
        </p:blipFill>
        <p:spPr>
          <a:xfrm flipH="1">
            <a:off x="767080" y="3754755"/>
            <a:ext cx="3467100" cy="2216785"/>
          </a:xfrm>
          <a:prstGeom prst="rect">
            <a:avLst/>
          </a:prstGeom>
        </p:spPr>
      </p:pic>
      <p:sp>
        <p:nvSpPr>
          <p:cNvPr id="5" name="Shape 0"/>
          <p:cNvSpPr/>
          <p:nvPr/>
        </p:nvSpPr>
        <p:spPr>
          <a:xfrm>
            <a:off x="10201275" y="669925"/>
            <a:ext cx="1160145" cy="707390"/>
          </a:xfrm>
          <a:custGeom>
            <a:avLst/>
            <a:gdLst/>
            <a:ahLst/>
            <a:cxnLst/>
            <a:rect l="l" t="t" r="r" b="b"/>
            <a:pathLst>
              <a:path w="1160145" h="707390">
                <a:moveTo>
                  <a:pt x="51650" y="25221"/>
                </a:moveTo>
                <a:cubicBezTo>
                  <a:pt x="51650" y="39204"/>
                  <a:pt x="39866" y="50540"/>
                  <a:pt x="25329" y="50540"/>
                </a:cubicBezTo>
                <a:cubicBezTo>
                  <a:pt x="10793" y="50540"/>
                  <a:pt x="-991" y="39204"/>
                  <a:pt x="-991" y="25221"/>
                </a:cubicBezTo>
                <a:cubicBezTo>
                  <a:pt x="-991" y="11237"/>
                  <a:pt x="10793" y="-99"/>
                  <a:pt x="25329" y="-99"/>
                </a:cubicBezTo>
                <a:cubicBezTo>
                  <a:pt x="39860" y="-106"/>
                  <a:pt x="51642" y="11220"/>
                  <a:pt x="51650" y="25196"/>
                </a:cubicBezTo>
                <a:cubicBezTo>
                  <a:pt x="51650" y="25205"/>
                  <a:pt x="51650" y="25213"/>
                  <a:pt x="51650" y="25221"/>
                </a:cubicBezTo>
                <a:close/>
                <a:moveTo>
                  <a:pt x="273361" y="25221"/>
                </a:moveTo>
                <a:cubicBezTo>
                  <a:pt x="273361" y="39204"/>
                  <a:pt x="261577" y="50540"/>
                  <a:pt x="247041" y="50540"/>
                </a:cubicBezTo>
                <a:cubicBezTo>
                  <a:pt x="232505" y="50540"/>
                  <a:pt x="220720" y="39204"/>
                  <a:pt x="220720" y="25221"/>
                </a:cubicBezTo>
                <a:cubicBezTo>
                  <a:pt x="220720" y="11237"/>
                  <a:pt x="232505" y="-99"/>
                  <a:pt x="247041" y="-99"/>
                </a:cubicBezTo>
                <a:cubicBezTo>
                  <a:pt x="261569" y="-82"/>
                  <a:pt x="273345" y="11244"/>
                  <a:pt x="273361" y="25221"/>
                </a:cubicBezTo>
                <a:close/>
                <a:moveTo>
                  <a:pt x="495012" y="25221"/>
                </a:moveTo>
                <a:cubicBezTo>
                  <a:pt x="495012" y="39204"/>
                  <a:pt x="483227" y="50540"/>
                  <a:pt x="468691" y="50540"/>
                </a:cubicBezTo>
                <a:cubicBezTo>
                  <a:pt x="454155" y="50540"/>
                  <a:pt x="442371" y="39204"/>
                  <a:pt x="442371" y="25221"/>
                </a:cubicBezTo>
                <a:cubicBezTo>
                  <a:pt x="442371" y="11237"/>
                  <a:pt x="454155" y="-99"/>
                  <a:pt x="468691" y="-99"/>
                </a:cubicBezTo>
                <a:cubicBezTo>
                  <a:pt x="483220" y="-106"/>
                  <a:pt x="495003" y="11220"/>
                  <a:pt x="495012" y="25196"/>
                </a:cubicBezTo>
                <a:cubicBezTo>
                  <a:pt x="495012" y="25205"/>
                  <a:pt x="495012" y="25213"/>
                  <a:pt x="495012" y="25221"/>
                </a:cubicBezTo>
                <a:close/>
                <a:moveTo>
                  <a:pt x="716723" y="25221"/>
                </a:moveTo>
                <a:cubicBezTo>
                  <a:pt x="716723" y="39204"/>
                  <a:pt x="704939" y="50540"/>
                  <a:pt x="690403" y="50540"/>
                </a:cubicBezTo>
                <a:cubicBezTo>
                  <a:pt x="675866" y="50540"/>
                  <a:pt x="664082" y="39204"/>
                  <a:pt x="664082" y="25221"/>
                </a:cubicBezTo>
                <a:cubicBezTo>
                  <a:pt x="664082" y="11237"/>
                  <a:pt x="675866" y="-99"/>
                  <a:pt x="690403" y="-99"/>
                </a:cubicBezTo>
                <a:cubicBezTo>
                  <a:pt x="704933" y="-106"/>
                  <a:pt x="716715" y="11220"/>
                  <a:pt x="716723" y="25196"/>
                </a:cubicBezTo>
                <a:cubicBezTo>
                  <a:pt x="716723" y="25205"/>
                  <a:pt x="716723" y="25213"/>
                  <a:pt x="716723" y="25221"/>
                </a:cubicBezTo>
                <a:close/>
                <a:moveTo>
                  <a:pt x="938435" y="25221"/>
                </a:moveTo>
                <a:cubicBezTo>
                  <a:pt x="938435" y="39204"/>
                  <a:pt x="926651" y="50540"/>
                  <a:pt x="912114" y="50540"/>
                </a:cubicBezTo>
                <a:cubicBezTo>
                  <a:pt x="897579" y="50540"/>
                  <a:pt x="885794" y="39204"/>
                  <a:pt x="885794" y="25221"/>
                </a:cubicBezTo>
                <a:cubicBezTo>
                  <a:pt x="885794" y="11237"/>
                  <a:pt x="897579" y="-99"/>
                  <a:pt x="912114" y="-99"/>
                </a:cubicBezTo>
                <a:cubicBezTo>
                  <a:pt x="926644" y="-106"/>
                  <a:pt x="938427" y="11220"/>
                  <a:pt x="938435" y="25196"/>
                </a:cubicBezTo>
                <a:cubicBezTo>
                  <a:pt x="938435" y="25205"/>
                  <a:pt x="938435" y="25213"/>
                  <a:pt x="938435" y="25221"/>
                </a:cubicBezTo>
                <a:close/>
                <a:moveTo>
                  <a:pt x="1160145" y="25221"/>
                </a:moveTo>
                <a:cubicBezTo>
                  <a:pt x="1160145" y="39204"/>
                  <a:pt x="1148361" y="50540"/>
                  <a:pt x="1133824" y="50540"/>
                </a:cubicBezTo>
                <a:cubicBezTo>
                  <a:pt x="1119288" y="50540"/>
                  <a:pt x="1107504" y="39204"/>
                  <a:pt x="1107504" y="25221"/>
                </a:cubicBezTo>
                <a:cubicBezTo>
                  <a:pt x="1107504" y="11237"/>
                  <a:pt x="1119288" y="-99"/>
                  <a:pt x="1133824" y="-99"/>
                </a:cubicBezTo>
                <a:cubicBezTo>
                  <a:pt x="1148353" y="-82"/>
                  <a:pt x="1160129" y="11244"/>
                  <a:pt x="1160145" y="25221"/>
                </a:cubicBezTo>
                <a:close/>
                <a:moveTo>
                  <a:pt x="51650" y="189433"/>
                </a:moveTo>
                <a:cubicBezTo>
                  <a:pt x="51650" y="203417"/>
                  <a:pt x="39866" y="214752"/>
                  <a:pt x="25329" y="214752"/>
                </a:cubicBezTo>
                <a:cubicBezTo>
                  <a:pt x="10793" y="214752"/>
                  <a:pt x="-991" y="203417"/>
                  <a:pt x="-991" y="189433"/>
                </a:cubicBezTo>
                <a:cubicBezTo>
                  <a:pt x="-991" y="175449"/>
                  <a:pt x="10793" y="164114"/>
                  <a:pt x="25329" y="164114"/>
                </a:cubicBezTo>
                <a:cubicBezTo>
                  <a:pt x="39860" y="164107"/>
                  <a:pt x="51642" y="175433"/>
                  <a:pt x="51650" y="189410"/>
                </a:cubicBezTo>
                <a:cubicBezTo>
                  <a:pt x="51650" y="189417"/>
                  <a:pt x="51650" y="189425"/>
                  <a:pt x="51650" y="189433"/>
                </a:cubicBezTo>
                <a:close/>
                <a:moveTo>
                  <a:pt x="273361" y="189433"/>
                </a:moveTo>
                <a:cubicBezTo>
                  <a:pt x="273361" y="203417"/>
                  <a:pt x="261577" y="214752"/>
                  <a:pt x="247041" y="214752"/>
                </a:cubicBezTo>
                <a:cubicBezTo>
                  <a:pt x="232505" y="214752"/>
                  <a:pt x="220720" y="203417"/>
                  <a:pt x="220720" y="189433"/>
                </a:cubicBezTo>
                <a:cubicBezTo>
                  <a:pt x="220720" y="175449"/>
                  <a:pt x="232505" y="164114"/>
                  <a:pt x="247041" y="164114"/>
                </a:cubicBezTo>
                <a:cubicBezTo>
                  <a:pt x="261569" y="164130"/>
                  <a:pt x="273345" y="175456"/>
                  <a:pt x="273361" y="189433"/>
                </a:cubicBezTo>
                <a:close/>
                <a:moveTo>
                  <a:pt x="495012" y="189433"/>
                </a:moveTo>
                <a:cubicBezTo>
                  <a:pt x="495012" y="203417"/>
                  <a:pt x="483227" y="214752"/>
                  <a:pt x="468691" y="214752"/>
                </a:cubicBezTo>
                <a:cubicBezTo>
                  <a:pt x="454155" y="214752"/>
                  <a:pt x="442371" y="203417"/>
                  <a:pt x="442371" y="189433"/>
                </a:cubicBezTo>
                <a:cubicBezTo>
                  <a:pt x="442371" y="175449"/>
                  <a:pt x="454155" y="164114"/>
                  <a:pt x="468691" y="164114"/>
                </a:cubicBezTo>
                <a:cubicBezTo>
                  <a:pt x="483220" y="164107"/>
                  <a:pt x="495003" y="175433"/>
                  <a:pt x="495012" y="189410"/>
                </a:cubicBezTo>
                <a:cubicBezTo>
                  <a:pt x="495012" y="189417"/>
                  <a:pt x="495012" y="189425"/>
                  <a:pt x="495012" y="189433"/>
                </a:cubicBezTo>
                <a:close/>
                <a:moveTo>
                  <a:pt x="716723" y="189433"/>
                </a:moveTo>
                <a:cubicBezTo>
                  <a:pt x="716723" y="203417"/>
                  <a:pt x="704939" y="214752"/>
                  <a:pt x="690403" y="214752"/>
                </a:cubicBezTo>
                <a:cubicBezTo>
                  <a:pt x="675866" y="214752"/>
                  <a:pt x="664082" y="203417"/>
                  <a:pt x="664082" y="189433"/>
                </a:cubicBezTo>
                <a:cubicBezTo>
                  <a:pt x="664082" y="175449"/>
                  <a:pt x="675866" y="164114"/>
                  <a:pt x="690403" y="164114"/>
                </a:cubicBezTo>
                <a:cubicBezTo>
                  <a:pt x="704933" y="164107"/>
                  <a:pt x="716715" y="175433"/>
                  <a:pt x="716723" y="189410"/>
                </a:cubicBezTo>
                <a:cubicBezTo>
                  <a:pt x="716723" y="189417"/>
                  <a:pt x="716723" y="189425"/>
                  <a:pt x="716723" y="189433"/>
                </a:cubicBezTo>
                <a:close/>
                <a:moveTo>
                  <a:pt x="938435" y="189433"/>
                </a:moveTo>
                <a:cubicBezTo>
                  <a:pt x="938435" y="203417"/>
                  <a:pt x="926651" y="214752"/>
                  <a:pt x="912114" y="214752"/>
                </a:cubicBezTo>
                <a:cubicBezTo>
                  <a:pt x="897579" y="214752"/>
                  <a:pt x="885794" y="203417"/>
                  <a:pt x="885794" y="189433"/>
                </a:cubicBezTo>
                <a:cubicBezTo>
                  <a:pt x="885794" y="175449"/>
                  <a:pt x="897579" y="164114"/>
                  <a:pt x="912114" y="164114"/>
                </a:cubicBezTo>
                <a:cubicBezTo>
                  <a:pt x="926644" y="164107"/>
                  <a:pt x="938427" y="175433"/>
                  <a:pt x="938435" y="189410"/>
                </a:cubicBezTo>
                <a:cubicBezTo>
                  <a:pt x="938435" y="189417"/>
                  <a:pt x="938435" y="189425"/>
                  <a:pt x="938435" y="189433"/>
                </a:cubicBezTo>
                <a:close/>
                <a:moveTo>
                  <a:pt x="1160145" y="189433"/>
                </a:moveTo>
                <a:cubicBezTo>
                  <a:pt x="1160145" y="203417"/>
                  <a:pt x="1148361" y="214752"/>
                  <a:pt x="1133824" y="214752"/>
                </a:cubicBezTo>
                <a:cubicBezTo>
                  <a:pt x="1119288" y="214752"/>
                  <a:pt x="1107504" y="203417"/>
                  <a:pt x="1107504" y="189433"/>
                </a:cubicBezTo>
                <a:cubicBezTo>
                  <a:pt x="1107504" y="175449"/>
                  <a:pt x="1119288" y="164114"/>
                  <a:pt x="1133824" y="164114"/>
                </a:cubicBezTo>
                <a:cubicBezTo>
                  <a:pt x="1148353" y="164130"/>
                  <a:pt x="1160129" y="175456"/>
                  <a:pt x="1160145" y="189433"/>
                </a:cubicBezTo>
                <a:close/>
                <a:moveTo>
                  <a:pt x="51650" y="353646"/>
                </a:moveTo>
                <a:cubicBezTo>
                  <a:pt x="51650" y="367629"/>
                  <a:pt x="39866" y="378965"/>
                  <a:pt x="25329" y="378965"/>
                </a:cubicBezTo>
                <a:cubicBezTo>
                  <a:pt x="10793" y="378965"/>
                  <a:pt x="-991" y="367629"/>
                  <a:pt x="-991" y="353646"/>
                </a:cubicBezTo>
                <a:cubicBezTo>
                  <a:pt x="-991" y="339662"/>
                  <a:pt x="10793" y="328326"/>
                  <a:pt x="25329" y="328326"/>
                </a:cubicBezTo>
                <a:cubicBezTo>
                  <a:pt x="39860" y="328319"/>
                  <a:pt x="51642" y="339644"/>
                  <a:pt x="51650" y="353621"/>
                </a:cubicBezTo>
                <a:cubicBezTo>
                  <a:pt x="51650" y="353629"/>
                  <a:pt x="51650" y="353638"/>
                  <a:pt x="51650" y="353646"/>
                </a:cubicBezTo>
                <a:close/>
                <a:moveTo>
                  <a:pt x="273361" y="353646"/>
                </a:moveTo>
                <a:cubicBezTo>
                  <a:pt x="273361" y="367629"/>
                  <a:pt x="261577" y="378965"/>
                  <a:pt x="247041" y="378965"/>
                </a:cubicBezTo>
                <a:cubicBezTo>
                  <a:pt x="232505" y="378965"/>
                  <a:pt x="220720" y="367629"/>
                  <a:pt x="220720" y="353646"/>
                </a:cubicBezTo>
                <a:cubicBezTo>
                  <a:pt x="220720" y="339662"/>
                  <a:pt x="232505" y="328326"/>
                  <a:pt x="247041" y="328326"/>
                </a:cubicBezTo>
                <a:cubicBezTo>
                  <a:pt x="261569" y="328343"/>
                  <a:pt x="273345" y="339669"/>
                  <a:pt x="273361" y="353646"/>
                </a:cubicBezTo>
                <a:close/>
                <a:moveTo>
                  <a:pt x="495012" y="353646"/>
                </a:moveTo>
                <a:cubicBezTo>
                  <a:pt x="495012" y="367629"/>
                  <a:pt x="483227" y="378965"/>
                  <a:pt x="468691" y="378965"/>
                </a:cubicBezTo>
                <a:cubicBezTo>
                  <a:pt x="454155" y="378965"/>
                  <a:pt x="442371" y="367629"/>
                  <a:pt x="442371" y="353646"/>
                </a:cubicBezTo>
                <a:cubicBezTo>
                  <a:pt x="442371" y="339662"/>
                  <a:pt x="454155" y="328326"/>
                  <a:pt x="468691" y="328326"/>
                </a:cubicBezTo>
                <a:cubicBezTo>
                  <a:pt x="483220" y="328319"/>
                  <a:pt x="495003" y="339644"/>
                  <a:pt x="495012" y="353621"/>
                </a:cubicBezTo>
                <a:cubicBezTo>
                  <a:pt x="495012" y="353629"/>
                  <a:pt x="495012" y="353638"/>
                  <a:pt x="495012" y="353646"/>
                </a:cubicBezTo>
                <a:close/>
                <a:moveTo>
                  <a:pt x="716723" y="353646"/>
                </a:moveTo>
                <a:cubicBezTo>
                  <a:pt x="716723" y="367629"/>
                  <a:pt x="704939" y="378965"/>
                  <a:pt x="690403" y="378965"/>
                </a:cubicBezTo>
                <a:cubicBezTo>
                  <a:pt x="675866" y="378965"/>
                  <a:pt x="664082" y="367629"/>
                  <a:pt x="664082" y="353646"/>
                </a:cubicBezTo>
                <a:cubicBezTo>
                  <a:pt x="664082" y="339662"/>
                  <a:pt x="675866" y="328326"/>
                  <a:pt x="690403" y="328326"/>
                </a:cubicBezTo>
                <a:cubicBezTo>
                  <a:pt x="704933" y="328319"/>
                  <a:pt x="716715" y="339644"/>
                  <a:pt x="716723" y="353621"/>
                </a:cubicBezTo>
                <a:cubicBezTo>
                  <a:pt x="716723" y="353629"/>
                  <a:pt x="716723" y="353638"/>
                  <a:pt x="716723" y="353646"/>
                </a:cubicBezTo>
                <a:close/>
                <a:moveTo>
                  <a:pt x="938435" y="353646"/>
                </a:moveTo>
                <a:cubicBezTo>
                  <a:pt x="938435" y="367629"/>
                  <a:pt x="926651" y="378965"/>
                  <a:pt x="912114" y="378965"/>
                </a:cubicBezTo>
                <a:cubicBezTo>
                  <a:pt x="897579" y="378965"/>
                  <a:pt x="885794" y="367629"/>
                  <a:pt x="885794" y="353646"/>
                </a:cubicBezTo>
                <a:cubicBezTo>
                  <a:pt x="885794" y="339662"/>
                  <a:pt x="897579" y="328326"/>
                  <a:pt x="912114" y="328326"/>
                </a:cubicBezTo>
                <a:cubicBezTo>
                  <a:pt x="926644" y="328319"/>
                  <a:pt x="938427" y="339644"/>
                  <a:pt x="938435" y="353621"/>
                </a:cubicBezTo>
                <a:cubicBezTo>
                  <a:pt x="938435" y="353629"/>
                  <a:pt x="938435" y="353638"/>
                  <a:pt x="938435" y="353646"/>
                </a:cubicBezTo>
                <a:close/>
                <a:moveTo>
                  <a:pt x="1160145" y="353646"/>
                </a:moveTo>
                <a:cubicBezTo>
                  <a:pt x="1160145" y="367629"/>
                  <a:pt x="1148361" y="378965"/>
                  <a:pt x="1133824" y="378965"/>
                </a:cubicBezTo>
                <a:cubicBezTo>
                  <a:pt x="1119288" y="378965"/>
                  <a:pt x="1107504" y="367629"/>
                  <a:pt x="1107504" y="353646"/>
                </a:cubicBezTo>
                <a:cubicBezTo>
                  <a:pt x="1107504" y="339662"/>
                  <a:pt x="1119288" y="328326"/>
                  <a:pt x="1133824" y="328326"/>
                </a:cubicBezTo>
                <a:cubicBezTo>
                  <a:pt x="1148353" y="328343"/>
                  <a:pt x="1160129" y="339669"/>
                  <a:pt x="1160145" y="353646"/>
                </a:cubicBezTo>
                <a:close/>
                <a:moveTo>
                  <a:pt x="51650" y="517858"/>
                </a:moveTo>
                <a:cubicBezTo>
                  <a:pt x="51650" y="531842"/>
                  <a:pt x="39866" y="543177"/>
                  <a:pt x="25329" y="543177"/>
                </a:cubicBezTo>
                <a:cubicBezTo>
                  <a:pt x="10793" y="543177"/>
                  <a:pt x="-991" y="531842"/>
                  <a:pt x="-991" y="517858"/>
                </a:cubicBezTo>
                <a:cubicBezTo>
                  <a:pt x="-991" y="503875"/>
                  <a:pt x="10793" y="492539"/>
                  <a:pt x="25329" y="492539"/>
                </a:cubicBezTo>
                <a:cubicBezTo>
                  <a:pt x="39860" y="492532"/>
                  <a:pt x="51642" y="503857"/>
                  <a:pt x="51650" y="517834"/>
                </a:cubicBezTo>
                <a:cubicBezTo>
                  <a:pt x="51650" y="517842"/>
                  <a:pt x="51650" y="517850"/>
                  <a:pt x="51650" y="517858"/>
                </a:cubicBezTo>
                <a:close/>
                <a:moveTo>
                  <a:pt x="273361" y="517858"/>
                </a:moveTo>
                <a:cubicBezTo>
                  <a:pt x="273361" y="531842"/>
                  <a:pt x="261577" y="543177"/>
                  <a:pt x="247041" y="543177"/>
                </a:cubicBezTo>
                <a:cubicBezTo>
                  <a:pt x="232505" y="543177"/>
                  <a:pt x="220720" y="531842"/>
                  <a:pt x="220720" y="517858"/>
                </a:cubicBezTo>
                <a:cubicBezTo>
                  <a:pt x="220720" y="503875"/>
                  <a:pt x="232505" y="492539"/>
                  <a:pt x="247041" y="492539"/>
                </a:cubicBezTo>
                <a:cubicBezTo>
                  <a:pt x="261569" y="492555"/>
                  <a:pt x="273345" y="503881"/>
                  <a:pt x="273361" y="517858"/>
                </a:cubicBezTo>
                <a:close/>
                <a:moveTo>
                  <a:pt x="495012" y="517858"/>
                </a:moveTo>
                <a:cubicBezTo>
                  <a:pt x="495012" y="531842"/>
                  <a:pt x="483227" y="543177"/>
                  <a:pt x="468691" y="543177"/>
                </a:cubicBezTo>
                <a:cubicBezTo>
                  <a:pt x="454155" y="543177"/>
                  <a:pt x="442371" y="531842"/>
                  <a:pt x="442371" y="517858"/>
                </a:cubicBezTo>
                <a:cubicBezTo>
                  <a:pt x="442371" y="503875"/>
                  <a:pt x="454155" y="492539"/>
                  <a:pt x="468691" y="492539"/>
                </a:cubicBezTo>
                <a:cubicBezTo>
                  <a:pt x="483220" y="492532"/>
                  <a:pt x="495003" y="503857"/>
                  <a:pt x="495012" y="517834"/>
                </a:cubicBezTo>
                <a:cubicBezTo>
                  <a:pt x="495012" y="517842"/>
                  <a:pt x="495012" y="517850"/>
                  <a:pt x="495012" y="517858"/>
                </a:cubicBezTo>
                <a:close/>
                <a:moveTo>
                  <a:pt x="716723" y="517858"/>
                </a:moveTo>
                <a:cubicBezTo>
                  <a:pt x="716723" y="531842"/>
                  <a:pt x="704939" y="543177"/>
                  <a:pt x="690403" y="543177"/>
                </a:cubicBezTo>
                <a:cubicBezTo>
                  <a:pt x="675866" y="543177"/>
                  <a:pt x="664082" y="531842"/>
                  <a:pt x="664082" y="517858"/>
                </a:cubicBezTo>
                <a:cubicBezTo>
                  <a:pt x="664082" y="503875"/>
                  <a:pt x="675866" y="492539"/>
                  <a:pt x="690403" y="492539"/>
                </a:cubicBezTo>
                <a:cubicBezTo>
                  <a:pt x="704933" y="492532"/>
                  <a:pt x="716715" y="503857"/>
                  <a:pt x="716723" y="517834"/>
                </a:cubicBezTo>
                <a:cubicBezTo>
                  <a:pt x="716723" y="517842"/>
                  <a:pt x="716723" y="517850"/>
                  <a:pt x="716723" y="517858"/>
                </a:cubicBezTo>
                <a:close/>
                <a:moveTo>
                  <a:pt x="938435" y="517858"/>
                </a:moveTo>
                <a:cubicBezTo>
                  <a:pt x="938435" y="531842"/>
                  <a:pt x="926651" y="543177"/>
                  <a:pt x="912114" y="543177"/>
                </a:cubicBezTo>
                <a:cubicBezTo>
                  <a:pt x="897579" y="543177"/>
                  <a:pt x="885794" y="531842"/>
                  <a:pt x="885794" y="517858"/>
                </a:cubicBezTo>
                <a:cubicBezTo>
                  <a:pt x="885794" y="503875"/>
                  <a:pt x="897579" y="492539"/>
                  <a:pt x="912114" y="492539"/>
                </a:cubicBezTo>
                <a:cubicBezTo>
                  <a:pt x="926644" y="492532"/>
                  <a:pt x="938427" y="503857"/>
                  <a:pt x="938435" y="517834"/>
                </a:cubicBezTo>
                <a:cubicBezTo>
                  <a:pt x="938435" y="517842"/>
                  <a:pt x="938435" y="517850"/>
                  <a:pt x="938435" y="517858"/>
                </a:cubicBezTo>
                <a:close/>
                <a:moveTo>
                  <a:pt x="1160145" y="517858"/>
                </a:moveTo>
                <a:cubicBezTo>
                  <a:pt x="1160145" y="531842"/>
                  <a:pt x="1148361" y="543177"/>
                  <a:pt x="1133824" y="543177"/>
                </a:cubicBezTo>
                <a:cubicBezTo>
                  <a:pt x="1119288" y="543177"/>
                  <a:pt x="1107504" y="531842"/>
                  <a:pt x="1107504" y="517858"/>
                </a:cubicBezTo>
                <a:cubicBezTo>
                  <a:pt x="1107504" y="503875"/>
                  <a:pt x="1119288" y="492539"/>
                  <a:pt x="1133824" y="492539"/>
                </a:cubicBezTo>
                <a:cubicBezTo>
                  <a:pt x="1148353" y="492555"/>
                  <a:pt x="1160129" y="503881"/>
                  <a:pt x="1160145" y="517858"/>
                </a:cubicBezTo>
                <a:close/>
                <a:moveTo>
                  <a:pt x="51650" y="682071"/>
                </a:moveTo>
                <a:cubicBezTo>
                  <a:pt x="51650" y="696054"/>
                  <a:pt x="39866" y="707390"/>
                  <a:pt x="25329" y="707390"/>
                </a:cubicBezTo>
                <a:cubicBezTo>
                  <a:pt x="10793" y="707390"/>
                  <a:pt x="-991" y="696054"/>
                  <a:pt x="-991" y="682071"/>
                </a:cubicBezTo>
                <a:cubicBezTo>
                  <a:pt x="-991" y="668087"/>
                  <a:pt x="10793" y="656751"/>
                  <a:pt x="25329" y="656751"/>
                </a:cubicBezTo>
                <a:cubicBezTo>
                  <a:pt x="39860" y="656744"/>
                  <a:pt x="51642" y="668069"/>
                  <a:pt x="51650" y="682046"/>
                </a:cubicBezTo>
                <a:cubicBezTo>
                  <a:pt x="51650" y="682054"/>
                  <a:pt x="51650" y="682062"/>
                  <a:pt x="51650" y="682071"/>
                </a:cubicBezTo>
                <a:close/>
                <a:moveTo>
                  <a:pt x="273361" y="682071"/>
                </a:moveTo>
                <a:cubicBezTo>
                  <a:pt x="273361" y="696054"/>
                  <a:pt x="261577" y="707390"/>
                  <a:pt x="247041" y="707390"/>
                </a:cubicBezTo>
                <a:cubicBezTo>
                  <a:pt x="232505" y="707390"/>
                  <a:pt x="220720" y="696054"/>
                  <a:pt x="220720" y="682071"/>
                </a:cubicBezTo>
                <a:cubicBezTo>
                  <a:pt x="220720" y="668087"/>
                  <a:pt x="232505" y="656751"/>
                  <a:pt x="247041" y="656751"/>
                </a:cubicBezTo>
                <a:cubicBezTo>
                  <a:pt x="261569" y="656767"/>
                  <a:pt x="273345" y="668094"/>
                  <a:pt x="273361" y="682071"/>
                </a:cubicBezTo>
                <a:close/>
                <a:moveTo>
                  <a:pt x="495012" y="682071"/>
                </a:moveTo>
                <a:cubicBezTo>
                  <a:pt x="495012" y="696054"/>
                  <a:pt x="483227" y="707390"/>
                  <a:pt x="468691" y="707390"/>
                </a:cubicBezTo>
                <a:cubicBezTo>
                  <a:pt x="454155" y="707390"/>
                  <a:pt x="442371" y="696054"/>
                  <a:pt x="442371" y="682071"/>
                </a:cubicBezTo>
                <a:cubicBezTo>
                  <a:pt x="442371" y="668087"/>
                  <a:pt x="454155" y="656751"/>
                  <a:pt x="468691" y="656751"/>
                </a:cubicBezTo>
                <a:cubicBezTo>
                  <a:pt x="483220" y="656744"/>
                  <a:pt x="495003" y="668069"/>
                  <a:pt x="495012" y="682046"/>
                </a:cubicBezTo>
                <a:cubicBezTo>
                  <a:pt x="495012" y="682054"/>
                  <a:pt x="495012" y="682062"/>
                  <a:pt x="495012" y="682071"/>
                </a:cubicBezTo>
                <a:close/>
                <a:moveTo>
                  <a:pt x="716723" y="682071"/>
                </a:moveTo>
                <a:cubicBezTo>
                  <a:pt x="716723" y="696054"/>
                  <a:pt x="704939" y="707390"/>
                  <a:pt x="690403" y="707390"/>
                </a:cubicBezTo>
                <a:cubicBezTo>
                  <a:pt x="675866" y="707390"/>
                  <a:pt x="664082" y="696054"/>
                  <a:pt x="664082" y="682071"/>
                </a:cubicBezTo>
                <a:cubicBezTo>
                  <a:pt x="664082" y="668087"/>
                  <a:pt x="675866" y="656751"/>
                  <a:pt x="690403" y="656751"/>
                </a:cubicBezTo>
                <a:cubicBezTo>
                  <a:pt x="704933" y="656744"/>
                  <a:pt x="716715" y="668069"/>
                  <a:pt x="716723" y="682046"/>
                </a:cubicBezTo>
                <a:cubicBezTo>
                  <a:pt x="716723" y="682054"/>
                  <a:pt x="716723" y="682062"/>
                  <a:pt x="716723" y="682071"/>
                </a:cubicBezTo>
                <a:close/>
                <a:moveTo>
                  <a:pt x="938435" y="682071"/>
                </a:moveTo>
                <a:cubicBezTo>
                  <a:pt x="938435" y="696054"/>
                  <a:pt x="926651" y="707390"/>
                  <a:pt x="912114" y="707390"/>
                </a:cubicBezTo>
                <a:cubicBezTo>
                  <a:pt x="897579" y="707390"/>
                  <a:pt x="885794" y="696054"/>
                  <a:pt x="885794" y="682071"/>
                </a:cubicBezTo>
                <a:cubicBezTo>
                  <a:pt x="885794" y="668087"/>
                  <a:pt x="897579" y="656751"/>
                  <a:pt x="912114" y="656751"/>
                </a:cubicBezTo>
                <a:cubicBezTo>
                  <a:pt x="926644" y="656744"/>
                  <a:pt x="938427" y="668069"/>
                  <a:pt x="938435" y="682046"/>
                </a:cubicBezTo>
                <a:cubicBezTo>
                  <a:pt x="938435" y="682054"/>
                  <a:pt x="938435" y="682062"/>
                  <a:pt x="938435" y="682071"/>
                </a:cubicBezTo>
                <a:close/>
                <a:moveTo>
                  <a:pt x="1160145" y="682071"/>
                </a:moveTo>
                <a:cubicBezTo>
                  <a:pt x="1160145" y="696054"/>
                  <a:pt x="1148361" y="707390"/>
                  <a:pt x="1133824" y="707390"/>
                </a:cubicBezTo>
                <a:cubicBezTo>
                  <a:pt x="1119288" y="707390"/>
                  <a:pt x="1107504" y="696054"/>
                  <a:pt x="1107504" y="682071"/>
                </a:cubicBezTo>
                <a:cubicBezTo>
                  <a:pt x="1107504" y="668087"/>
                  <a:pt x="1119288" y="656751"/>
                  <a:pt x="1133824" y="656751"/>
                </a:cubicBezTo>
                <a:cubicBezTo>
                  <a:pt x="1148353" y="656767"/>
                  <a:pt x="1160129" y="668094"/>
                  <a:pt x="1160145" y="682071"/>
                </a:cubicBezTo>
                <a:close/>
              </a:path>
            </a:pathLst>
          </a:custGeom>
          <a:solidFill>
            <a:srgbClr val="1E46EB"/>
          </a:solidFill>
          <a:ln/>
        </p:spPr>
      </p:sp>
      <p:sp>
        <p:nvSpPr>
          <p:cNvPr id="6" name="Text 1"/>
          <p:cNvSpPr/>
          <p:nvPr/>
        </p:nvSpPr>
        <p:spPr>
          <a:xfrm>
            <a:off x="10201275" y="669925"/>
            <a:ext cx="1160145" cy="707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2"/>
          <p:cNvSpPr/>
          <p:nvPr/>
        </p:nvSpPr>
        <p:spPr>
          <a:xfrm>
            <a:off x="595630" y="575945"/>
            <a:ext cx="9474835" cy="54610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000000"/>
                </a:solidFill>
                <a:latin typeface="MiSans" pitchFamily="34" charset="0"/>
                <a:ea typeface="MiSans" pitchFamily="34" charset="-122"/>
                <a:cs typeface="MiSans" pitchFamily="34" charset="-120"/>
              </a:rPr>
              <a:t>摄像头像眼睛辨形状</a:t>
            </a:r>
            <a:endParaRPr lang="en-US" sz="1600" dirty="0"/>
          </a:p>
        </p:txBody>
      </p:sp>
      <p:pic>
        <p:nvPicPr>
          <p:cNvPr id="8" name="Image 3" descr="https://kimi-img.moonshot.cn/pub/slides/slides_tmpl/image/25-09-08-13:48:49-d2v6sgdnfo2stf9dkcog.png">    </p:cNvPr>
          <p:cNvPicPr>
            <a:picLocks noChangeAspect="1"/>
          </p:cNvPicPr>
          <p:nvPr/>
        </p:nvPicPr>
        <p:blipFill>
          <a:blip r:embed="rId5"/>
          <a:srcRect l="0" r="0" t="110" b="110"/>
          <a:stretch/>
        </p:blipFill>
        <p:spPr>
          <a:xfrm>
            <a:off x="2540" y="487045"/>
            <a:ext cx="579755" cy="652145"/>
          </a:xfrm>
          <a:prstGeom prst="rect">
            <a:avLst/>
          </a:prstGeom>
        </p:spPr>
      </p:pic>
      <p:sp>
        <p:nvSpPr>
          <p:cNvPr id="9" name="Text 3"/>
          <p:cNvSpPr/>
          <p:nvPr/>
        </p:nvSpPr>
        <p:spPr>
          <a:xfrm>
            <a:off x="582930" y="1668145"/>
            <a:ext cx="10554970" cy="425450"/>
          </a:xfrm>
          <a:prstGeom prst="rect">
            <a:avLst/>
          </a:prstGeom>
          <a:noFill/>
          <a:ln/>
        </p:spPr>
        <p:txBody>
          <a:bodyPr wrap="square" lIns="91440" tIns="45720" rIns="91440" bIns="45720" rtlCol="0" anchor="t">
            <a:spAutoFit/>
          </a:bodyPr>
          <a:lstStyle/>
          <a:p>
            <a:pPr algn="just" indent="0" marL="0">
              <a:lnSpc>
                <a:spcPct val="100000"/>
              </a:lnSpc>
              <a:buNone/>
            </a:pPr>
            <a:r>
              <a:rPr lang="en-US" sz="2800" b="1" dirty="0">
                <a:solidFill>
                  <a:srgbClr val="197DFA"/>
                </a:solidFill>
                <a:latin typeface="MiSans" pitchFamily="34" charset="0"/>
                <a:ea typeface="MiSans" pitchFamily="34" charset="-122"/>
                <a:cs typeface="MiSans" pitchFamily="34" charset="-120"/>
              </a:rPr>
              <a:t>摄像头的作用</a:t>
            </a:r>
            <a:endParaRPr lang="en-US" sz="1600" dirty="0"/>
          </a:p>
        </p:txBody>
      </p:sp>
      <p:sp>
        <p:nvSpPr>
          <p:cNvPr id="10" name="Text 4"/>
          <p:cNvSpPr/>
          <p:nvPr/>
        </p:nvSpPr>
        <p:spPr>
          <a:xfrm>
            <a:off x="595630" y="2186940"/>
            <a:ext cx="10868025" cy="713184"/>
          </a:xfrm>
          <a:prstGeom prst="rect">
            <a:avLst/>
          </a:prstGeom>
          <a:noFill/>
          <a:ln/>
        </p:spPr>
        <p:txBody>
          <a:bodyPr wrap="square" lIns="91440" tIns="45720" rIns="91440" bIns="45720" rtlCol="0" anchor="t">
            <a:spAutoFit/>
          </a:bodyPr>
          <a:lstStyle/>
          <a:p>
            <a:pPr algn="just" indent="0" marL="0">
              <a:lnSpc>
                <a:spcPct val="130000"/>
              </a:lnSpc>
              <a:buNone/>
            </a:pPr>
            <a:r>
              <a:rPr lang="en-US" sz="1800" dirty="0">
                <a:solidFill>
                  <a:srgbClr val="404040"/>
                </a:solidFill>
                <a:latin typeface="MiSans" pitchFamily="34" charset="0"/>
                <a:ea typeface="MiSans" pitchFamily="34" charset="-122"/>
                <a:cs typeface="MiSans" pitchFamily="34" charset="-120"/>
              </a:rPr>
              <a:t>摄像头可以捕捉图像并将其转换为数字信号，机器人通过图像识别技术可以识别物体的形状、颜色和位置。这使得机器人能够在复杂的环境中进行导航和目标识别。</a:t>
            </a:r>
            <a:endParaRPr lang="en-US" sz="1600" dirty="0"/>
          </a:p>
        </p:txBody>
      </p:sp>
      <p:sp>
        <p:nvSpPr>
          <p:cNvPr id="11" name="Text 5"/>
          <p:cNvSpPr/>
          <p:nvPr/>
        </p:nvSpPr>
        <p:spPr>
          <a:xfrm>
            <a:off x="4566920" y="3970020"/>
            <a:ext cx="6375600" cy="304800"/>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图像识别的应用</a:t>
            </a:r>
            <a:endParaRPr lang="en-US" sz="1600" dirty="0"/>
          </a:p>
        </p:txBody>
      </p:sp>
      <p:sp>
        <p:nvSpPr>
          <p:cNvPr id="12" name="Text 6"/>
          <p:cNvSpPr/>
          <p:nvPr/>
        </p:nvSpPr>
        <p:spPr>
          <a:xfrm>
            <a:off x="4592320" y="4382135"/>
            <a:ext cx="6375400" cy="640159"/>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在机器人中，图像识别技术可以用于识别地标、障碍物和目标物体。例如，扫地机器人可以通过摄像头识别房间布局，从而更高效地清洁。</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AI机器人全能感官秀</dc:title>
  <dc:subject>AI机器人全能感官秀</dc:subject>
  <dc:creator>Kimi</dc:creator>
  <cp:lastModifiedBy>Kimi</cp:lastModifiedBy>
  <cp:revision>1</cp:revision>
  <dcterms:created xsi:type="dcterms:W3CDTF">2025-10-24T13:50:57Z</dcterms:created>
  <dcterms:modified xsi:type="dcterms:W3CDTF">2025-10-24T13:50:57Z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{"Label":"AI机器人全能感官秀","ContentProducer":"001191110108MACG2KBH8F10000","ProduceID":"d3to6l5m2ciggtk9kll0","ReservedCode1":"","ContentPropagator":"001191110108MACG2KBH8F20000","PropagateID":"d3to6l5m2ciggtk9kll0","ReservedCode2":""}</vt:lpwstr>
  </property>
</Properties>
</file>